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9" r:id="rId3"/>
    <p:sldId id="260" r:id="rId4"/>
    <p:sldId id="266" r:id="rId5"/>
    <p:sldId id="295" r:id="rId6"/>
    <p:sldId id="261" r:id="rId7"/>
    <p:sldId id="296" r:id="rId8"/>
    <p:sldId id="297" r:id="rId9"/>
    <p:sldId id="263" r:id="rId10"/>
    <p:sldId id="298" r:id="rId11"/>
    <p:sldId id="299" r:id="rId12"/>
    <p:sldId id="264" r:id="rId13"/>
    <p:sldId id="300" r:id="rId14"/>
    <p:sldId id="301" r:id="rId15"/>
    <p:sldId id="262" r:id="rId16"/>
    <p:sldId id="302" r:id="rId17"/>
    <p:sldId id="303" r:id="rId18"/>
    <p:sldId id="265" r:id="rId19"/>
    <p:sldId id="257" r:id="rId20"/>
    <p:sldId id="267" r:id="rId21"/>
    <p:sldId id="270" r:id="rId22"/>
    <p:sldId id="268" r:id="rId23"/>
    <p:sldId id="271" r:id="rId24"/>
    <p:sldId id="269" r:id="rId25"/>
    <p:sldId id="272" r:id="rId26"/>
    <p:sldId id="290" r:id="rId27"/>
    <p:sldId id="291" r:id="rId28"/>
    <p:sldId id="292" r:id="rId29"/>
    <p:sldId id="294" r:id="rId30"/>
    <p:sldId id="304" r:id="rId31"/>
    <p:sldId id="258" r:id="rId32"/>
    <p:sldId id="29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F25B80-5BEC-4F83-BA4C-F77FC6468354}" v="100" dt="2026-06-13T15:00:37.3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158" y="78"/>
      </p:cViewPr>
      <p:guideLst>
        <p:guide orient="horz" pos="2160"/>
        <p:guide pos="2880"/>
      </p:guideLst>
    </p:cSldViewPr>
  </p:slideViewPr>
  <p:notesTextViewPr>
    <p:cViewPr>
      <p:scale>
        <a:sx n="1" d="1"/>
        <a:sy n="1" d="1"/>
      </p:scale>
      <p:origin x="0" y="0"/>
    </p:cViewPr>
  </p:notesTextViewPr>
  <p:sorterViewPr>
    <p:cViewPr>
      <p:scale>
        <a:sx n="100" d="100"/>
        <a:sy n="100" d="100"/>
      </p:scale>
      <p:origin x="0" y="-372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el Heck" userId="4180e2949959c114" providerId="LiveId" clId="{69FA2C77-002A-40AE-BF10-5074C22E8B97}"/>
    <pc:docChg chg="undo custSel addSld modSld sldOrd">
      <pc:chgData name="Joel Heck" userId="4180e2949959c114" providerId="LiveId" clId="{69FA2C77-002A-40AE-BF10-5074C22E8B97}" dt="2026-06-13T15:00:37.357" v="1327" actId="20577"/>
      <pc:docMkLst>
        <pc:docMk/>
      </pc:docMkLst>
      <pc:sldChg chg="modAnim">
        <pc:chgData name="Joel Heck" userId="4180e2949959c114" providerId="LiveId" clId="{69FA2C77-002A-40AE-BF10-5074C22E8B97}" dt="2026-06-09T19:54:04.110" v="839"/>
        <pc:sldMkLst>
          <pc:docMk/>
          <pc:sldMk cId="385278754" sldId="257"/>
        </pc:sldMkLst>
      </pc:sldChg>
      <pc:sldChg chg="modSp mod modAnim">
        <pc:chgData name="Joel Heck" userId="4180e2949959c114" providerId="LiveId" clId="{69FA2C77-002A-40AE-BF10-5074C22E8B97}" dt="2026-06-03T13:35:14.691" v="212" actId="27636"/>
        <pc:sldMkLst>
          <pc:docMk/>
          <pc:sldMk cId="660243352" sldId="258"/>
        </pc:sldMkLst>
        <pc:spChg chg="mod">
          <ac:chgData name="Joel Heck" userId="4180e2949959c114" providerId="LiveId" clId="{69FA2C77-002A-40AE-BF10-5074C22E8B97}" dt="2026-06-03T13:35:14.691" v="212" actId="27636"/>
          <ac:spMkLst>
            <pc:docMk/>
            <pc:sldMk cId="660243352" sldId="258"/>
            <ac:spMk id="3" creationId="{00000000-0000-0000-0000-000000000000}"/>
          </ac:spMkLst>
        </pc:spChg>
      </pc:sldChg>
      <pc:sldChg chg="modSp mod modNotesTx">
        <pc:chgData name="Joel Heck" userId="4180e2949959c114" providerId="LiveId" clId="{69FA2C77-002A-40AE-BF10-5074C22E8B97}" dt="2026-06-12T21:25:54.039" v="1221" actId="20577"/>
        <pc:sldMkLst>
          <pc:docMk/>
          <pc:sldMk cId="182745090" sldId="259"/>
        </pc:sldMkLst>
        <pc:spChg chg="mod">
          <ac:chgData name="Joel Heck" userId="4180e2949959c114" providerId="LiveId" clId="{69FA2C77-002A-40AE-BF10-5074C22E8B97}" dt="2026-06-12T21:25:54.039" v="1221" actId="20577"/>
          <ac:spMkLst>
            <pc:docMk/>
            <pc:sldMk cId="182745090" sldId="259"/>
            <ac:spMk id="3" creationId="{00000000-0000-0000-0000-000000000000}"/>
          </ac:spMkLst>
        </pc:spChg>
      </pc:sldChg>
      <pc:sldChg chg="modSp">
        <pc:chgData name="Joel Heck" userId="4180e2949959c114" providerId="LiveId" clId="{69FA2C77-002A-40AE-BF10-5074C22E8B97}" dt="2026-06-03T13:38:02.057" v="234" actId="20577"/>
        <pc:sldMkLst>
          <pc:docMk/>
          <pc:sldMk cId="1341768815" sldId="260"/>
        </pc:sldMkLst>
        <pc:spChg chg="mod">
          <ac:chgData name="Joel Heck" userId="4180e2949959c114" providerId="LiveId" clId="{69FA2C77-002A-40AE-BF10-5074C22E8B97}" dt="2026-06-03T13:38:02.057" v="234" actId="20577"/>
          <ac:spMkLst>
            <pc:docMk/>
            <pc:sldMk cId="1341768815" sldId="260"/>
            <ac:spMk id="3" creationId="{27B14E54-7ED8-A58E-0D88-3555DF3E9A79}"/>
          </ac:spMkLst>
        </pc:spChg>
      </pc:sldChg>
      <pc:sldChg chg="addSp delSp modSp mod modClrScheme addAnim delAnim modAnim chgLayout">
        <pc:chgData name="Joel Heck" userId="4180e2949959c114" providerId="LiveId" clId="{69FA2C77-002A-40AE-BF10-5074C22E8B97}" dt="2026-06-09T19:44:21.948" v="803"/>
        <pc:sldMkLst>
          <pc:docMk/>
          <pc:sldMk cId="943325016" sldId="261"/>
        </pc:sldMkLst>
        <pc:spChg chg="mod ord">
          <ac:chgData name="Joel Heck" userId="4180e2949959c114" providerId="LiveId" clId="{69FA2C77-002A-40AE-BF10-5074C22E8B97}" dt="2026-06-09T19:32:32.717" v="727" actId="26606"/>
          <ac:spMkLst>
            <pc:docMk/>
            <pc:sldMk cId="943325016" sldId="261"/>
            <ac:spMk id="2" creationId="{FF24723D-F6CE-DA84-37B8-E60E0BC89973}"/>
          </ac:spMkLst>
        </pc:spChg>
        <pc:spChg chg="mod ord">
          <ac:chgData name="Joel Heck" userId="4180e2949959c114" providerId="LiveId" clId="{69FA2C77-002A-40AE-BF10-5074C22E8B97}" dt="2026-06-09T19:32:32.717" v="727" actId="26606"/>
          <ac:spMkLst>
            <pc:docMk/>
            <pc:sldMk cId="943325016" sldId="261"/>
            <ac:spMk id="3" creationId="{C25FA490-C0F9-3679-A9DC-B639EB48F7D6}"/>
          </ac:spMkLst>
        </pc:spChg>
        <pc:picChg chg="add mod">
          <ac:chgData name="Joel Heck" userId="4180e2949959c114" providerId="LiveId" clId="{69FA2C77-002A-40AE-BF10-5074C22E8B97}" dt="2026-06-09T19:32:32.717" v="727" actId="26606"/>
          <ac:picMkLst>
            <pc:docMk/>
            <pc:sldMk cId="943325016" sldId="261"/>
            <ac:picMk id="5" creationId="{04F549BA-200A-1350-0282-B6D8112578E7}"/>
          </ac:picMkLst>
        </pc:picChg>
      </pc:sldChg>
      <pc:sldChg chg="addSp delSp modSp mod modClrScheme addAnim delAnim modAnim chgLayout">
        <pc:chgData name="Joel Heck" userId="4180e2949959c114" providerId="LiveId" clId="{69FA2C77-002A-40AE-BF10-5074C22E8B97}" dt="2026-06-09T19:52:11.169" v="826"/>
        <pc:sldMkLst>
          <pc:docMk/>
          <pc:sldMk cId="2000728890" sldId="262"/>
        </pc:sldMkLst>
        <pc:spChg chg="mod ord">
          <ac:chgData name="Joel Heck" userId="4180e2949959c114" providerId="LiveId" clId="{69FA2C77-002A-40AE-BF10-5074C22E8B97}" dt="2026-06-09T19:39:59.294" v="776" actId="700"/>
          <ac:spMkLst>
            <pc:docMk/>
            <pc:sldMk cId="2000728890" sldId="262"/>
            <ac:spMk id="2" creationId="{250E7498-1DAE-11A0-A2C7-6831D0D3ECE0}"/>
          </ac:spMkLst>
        </pc:spChg>
        <pc:spChg chg="mod ord">
          <ac:chgData name="Joel Heck" userId="4180e2949959c114" providerId="LiveId" clId="{69FA2C77-002A-40AE-BF10-5074C22E8B97}" dt="2026-06-09T19:39:59.321" v="778" actId="27636"/>
          <ac:spMkLst>
            <pc:docMk/>
            <pc:sldMk cId="2000728890" sldId="262"/>
            <ac:spMk id="3" creationId="{2E4D1D1D-24AD-6413-334F-3C762131EBE3}"/>
          </ac:spMkLst>
        </pc:spChg>
        <pc:picChg chg="add mod">
          <ac:chgData name="Joel Heck" userId="4180e2949959c114" providerId="LiveId" clId="{69FA2C77-002A-40AE-BF10-5074C22E8B97}" dt="2026-06-09T19:41:08.611" v="786" actId="14100"/>
          <ac:picMkLst>
            <pc:docMk/>
            <pc:sldMk cId="2000728890" sldId="262"/>
            <ac:picMk id="5" creationId="{C7BACCCB-6272-883F-BAA3-FAB813DA790E}"/>
          </ac:picMkLst>
        </pc:picChg>
        <pc:picChg chg="add mod">
          <ac:chgData name="Joel Heck" userId="4180e2949959c114" providerId="LiveId" clId="{69FA2C77-002A-40AE-BF10-5074C22E8B97}" dt="2026-06-09T19:41:04.699" v="785" actId="1076"/>
          <ac:picMkLst>
            <pc:docMk/>
            <pc:sldMk cId="2000728890" sldId="262"/>
            <ac:picMk id="6" creationId="{AD8E1C44-BDB3-76D1-7B44-BC1A7EF196F1}"/>
          </ac:picMkLst>
        </pc:picChg>
      </pc:sldChg>
      <pc:sldChg chg="addSp delSp modSp mod ord modClrScheme addAnim delAnim modAnim chgLayout">
        <pc:chgData name="Joel Heck" userId="4180e2949959c114" providerId="LiveId" clId="{69FA2C77-002A-40AE-BF10-5074C22E8B97}" dt="2026-06-09T19:45:05.244" v="809"/>
        <pc:sldMkLst>
          <pc:docMk/>
          <pc:sldMk cId="58784781" sldId="263"/>
        </pc:sldMkLst>
        <pc:spChg chg="mod ord">
          <ac:chgData name="Joel Heck" userId="4180e2949959c114" providerId="LiveId" clId="{69FA2C77-002A-40AE-BF10-5074C22E8B97}" dt="2026-06-09T19:35:09.822" v="741" actId="26606"/>
          <ac:spMkLst>
            <pc:docMk/>
            <pc:sldMk cId="58784781" sldId="263"/>
            <ac:spMk id="2" creationId="{9A83C8FE-993F-B0B8-09D5-B6142307CE21}"/>
          </ac:spMkLst>
        </pc:spChg>
        <pc:spChg chg="mod ord">
          <ac:chgData name="Joel Heck" userId="4180e2949959c114" providerId="LiveId" clId="{69FA2C77-002A-40AE-BF10-5074C22E8B97}" dt="2026-06-09T19:35:09.822" v="741" actId="26606"/>
          <ac:spMkLst>
            <pc:docMk/>
            <pc:sldMk cId="58784781" sldId="263"/>
            <ac:spMk id="3" creationId="{6D78D03D-D2A6-E5D2-BC57-A09455BA77B3}"/>
          </ac:spMkLst>
        </pc:spChg>
        <pc:picChg chg="add mod">
          <ac:chgData name="Joel Heck" userId="4180e2949959c114" providerId="LiveId" clId="{69FA2C77-002A-40AE-BF10-5074C22E8B97}" dt="2026-06-09T19:35:09.822" v="741" actId="26606"/>
          <ac:picMkLst>
            <pc:docMk/>
            <pc:sldMk cId="58784781" sldId="263"/>
            <ac:picMk id="8" creationId="{9F61AFD5-17C1-7623-E262-3901D672A4F7}"/>
          </ac:picMkLst>
        </pc:picChg>
      </pc:sldChg>
      <pc:sldChg chg="addSp delSp modSp mod modClrScheme addAnim delAnim modAnim chgLayout">
        <pc:chgData name="Joel Heck" userId="4180e2949959c114" providerId="LiveId" clId="{69FA2C77-002A-40AE-BF10-5074C22E8B97}" dt="2026-06-09T19:51:12.589" v="818" actId="14100"/>
        <pc:sldMkLst>
          <pc:docMk/>
          <pc:sldMk cId="808576319" sldId="264"/>
        </pc:sldMkLst>
        <pc:spChg chg="mod ord">
          <ac:chgData name="Joel Heck" userId="4180e2949959c114" providerId="LiveId" clId="{69FA2C77-002A-40AE-BF10-5074C22E8B97}" dt="2026-06-09T19:37:25.398" v="759" actId="700"/>
          <ac:spMkLst>
            <pc:docMk/>
            <pc:sldMk cId="808576319" sldId="264"/>
            <ac:spMk id="2" creationId="{B24C78AD-4461-E59D-3DAD-22C65881DFA3}"/>
          </ac:spMkLst>
        </pc:spChg>
        <pc:spChg chg="mod ord">
          <ac:chgData name="Joel Heck" userId="4180e2949959c114" providerId="LiveId" clId="{69FA2C77-002A-40AE-BF10-5074C22E8B97}" dt="2026-06-09T19:38:16.564" v="768" actId="14100"/>
          <ac:spMkLst>
            <pc:docMk/>
            <pc:sldMk cId="808576319" sldId="264"/>
            <ac:spMk id="3" creationId="{99C1C54C-A101-1034-D0A3-261382D96BA6}"/>
          </ac:spMkLst>
        </pc:spChg>
        <pc:picChg chg="add mod">
          <ac:chgData name="Joel Heck" userId="4180e2949959c114" providerId="LiveId" clId="{69FA2C77-002A-40AE-BF10-5074C22E8B97}" dt="2026-06-09T19:51:12.589" v="818" actId="14100"/>
          <ac:picMkLst>
            <pc:docMk/>
            <pc:sldMk cId="808576319" sldId="264"/>
            <ac:picMk id="5" creationId="{48FBE3D5-EB40-8F8A-6015-1DF901CA403D}"/>
          </ac:picMkLst>
        </pc:picChg>
      </pc:sldChg>
      <pc:sldChg chg="addSp modSp mod">
        <pc:chgData name="Joel Heck" userId="4180e2949959c114" providerId="LiveId" clId="{69FA2C77-002A-40AE-BF10-5074C22E8B97}" dt="2026-06-09T19:56:23.041" v="914" actId="122"/>
        <pc:sldMkLst>
          <pc:docMk/>
          <pc:sldMk cId="2678450513" sldId="266"/>
        </pc:sldMkLst>
        <pc:spChg chg="mod">
          <ac:chgData name="Joel Heck" userId="4180e2949959c114" providerId="LiveId" clId="{69FA2C77-002A-40AE-BF10-5074C22E8B97}" dt="2026-06-09T19:56:23.041" v="914" actId="122"/>
          <ac:spMkLst>
            <pc:docMk/>
            <pc:sldMk cId="2678450513" sldId="266"/>
            <ac:spMk id="9" creationId="{FF1617B6-5756-3E17-265E-213F6491A0B3}"/>
          </ac:spMkLst>
        </pc:spChg>
        <pc:picChg chg="add mod">
          <ac:chgData name="Joel Heck" userId="4180e2949959c114" providerId="LiveId" clId="{69FA2C77-002A-40AE-BF10-5074C22E8B97}" dt="2026-06-09T19:56:15.474" v="912" actId="1076"/>
          <ac:picMkLst>
            <pc:docMk/>
            <pc:sldMk cId="2678450513" sldId="266"/>
            <ac:picMk id="3" creationId="{7B101C03-C157-98C4-25A4-FA20B3C6F1A9}"/>
          </ac:picMkLst>
        </pc:picChg>
      </pc:sldChg>
      <pc:sldChg chg="modSp mod">
        <pc:chgData name="Joel Heck" userId="4180e2949959c114" providerId="LiveId" clId="{69FA2C77-002A-40AE-BF10-5074C22E8B97}" dt="2026-06-03T01:35:25.671" v="133" actId="20577"/>
        <pc:sldMkLst>
          <pc:docMk/>
          <pc:sldMk cId="2760529402" sldId="267"/>
        </pc:sldMkLst>
        <pc:spChg chg="mod">
          <ac:chgData name="Joel Heck" userId="4180e2949959c114" providerId="LiveId" clId="{69FA2C77-002A-40AE-BF10-5074C22E8B97}" dt="2026-06-03T01:35:25.671" v="133" actId="20577"/>
          <ac:spMkLst>
            <pc:docMk/>
            <pc:sldMk cId="2760529402" sldId="267"/>
            <ac:spMk id="5" creationId="{CD5A520C-54F4-E9D5-E4CA-A3E00002BE6D}"/>
          </ac:spMkLst>
        </pc:spChg>
      </pc:sldChg>
      <pc:sldChg chg="modSp mod">
        <pc:chgData name="Joel Heck" userId="4180e2949959c114" providerId="LiveId" clId="{69FA2C77-002A-40AE-BF10-5074C22E8B97}" dt="2026-06-03T01:36:18.180" v="152" actId="27636"/>
        <pc:sldMkLst>
          <pc:docMk/>
          <pc:sldMk cId="895353947" sldId="268"/>
        </pc:sldMkLst>
        <pc:spChg chg="mod">
          <ac:chgData name="Joel Heck" userId="4180e2949959c114" providerId="LiveId" clId="{69FA2C77-002A-40AE-BF10-5074C22E8B97}" dt="2026-06-03T01:36:18.180" v="152" actId="27636"/>
          <ac:spMkLst>
            <pc:docMk/>
            <pc:sldMk cId="895353947" sldId="268"/>
            <ac:spMk id="5" creationId="{BC94AC2C-28C5-2D36-7A1B-D17978BA52F0}"/>
          </ac:spMkLst>
        </pc:spChg>
      </pc:sldChg>
      <pc:sldChg chg="modSp mod">
        <pc:chgData name="Joel Heck" userId="4180e2949959c114" providerId="LiveId" clId="{69FA2C77-002A-40AE-BF10-5074C22E8B97}" dt="2026-06-03T01:38:13.775" v="162" actId="403"/>
        <pc:sldMkLst>
          <pc:docMk/>
          <pc:sldMk cId="2438616604" sldId="269"/>
        </pc:sldMkLst>
        <pc:spChg chg="mod">
          <ac:chgData name="Joel Heck" userId="4180e2949959c114" providerId="LiveId" clId="{69FA2C77-002A-40AE-BF10-5074C22E8B97}" dt="2026-06-03T01:38:13.775" v="162" actId="403"/>
          <ac:spMkLst>
            <pc:docMk/>
            <pc:sldMk cId="2438616604" sldId="269"/>
            <ac:spMk id="5" creationId="{83B140C8-F293-E761-A888-298672330247}"/>
          </ac:spMkLst>
        </pc:spChg>
      </pc:sldChg>
      <pc:sldChg chg="modSp add mod">
        <pc:chgData name="Joel Heck" userId="4180e2949959c114" providerId="LiveId" clId="{69FA2C77-002A-40AE-BF10-5074C22E8B97}" dt="2026-06-03T01:35:30.783" v="138" actId="20577"/>
        <pc:sldMkLst>
          <pc:docMk/>
          <pc:sldMk cId="2544602252" sldId="270"/>
        </pc:sldMkLst>
        <pc:spChg chg="mod">
          <ac:chgData name="Joel Heck" userId="4180e2949959c114" providerId="LiveId" clId="{69FA2C77-002A-40AE-BF10-5074C22E8B97}" dt="2026-06-03T01:35:30.783" v="138" actId="20577"/>
          <ac:spMkLst>
            <pc:docMk/>
            <pc:sldMk cId="2544602252" sldId="270"/>
            <ac:spMk id="5" creationId="{120B351A-0085-03FB-356C-80D8CF74A367}"/>
          </ac:spMkLst>
        </pc:spChg>
      </pc:sldChg>
      <pc:sldChg chg="modSp add mod">
        <pc:chgData name="Joel Heck" userId="4180e2949959c114" providerId="LiveId" clId="{69FA2C77-002A-40AE-BF10-5074C22E8B97}" dt="2026-06-03T01:35:56.347" v="147" actId="27636"/>
        <pc:sldMkLst>
          <pc:docMk/>
          <pc:sldMk cId="2846118921" sldId="271"/>
        </pc:sldMkLst>
        <pc:spChg chg="mod">
          <ac:chgData name="Joel Heck" userId="4180e2949959c114" providerId="LiveId" clId="{69FA2C77-002A-40AE-BF10-5074C22E8B97}" dt="2026-06-03T01:35:56.347" v="147" actId="27636"/>
          <ac:spMkLst>
            <pc:docMk/>
            <pc:sldMk cId="2846118921" sldId="271"/>
            <ac:spMk id="5" creationId="{BCC43C97-D2E8-97DB-DFCB-8ABB3D038053}"/>
          </ac:spMkLst>
        </pc:spChg>
      </pc:sldChg>
      <pc:sldChg chg="modSp add mod">
        <pc:chgData name="Joel Heck" userId="4180e2949959c114" providerId="LiveId" clId="{69FA2C77-002A-40AE-BF10-5074C22E8B97}" dt="2026-06-03T01:38:00.400" v="158" actId="403"/>
        <pc:sldMkLst>
          <pc:docMk/>
          <pc:sldMk cId="2389360775" sldId="272"/>
        </pc:sldMkLst>
        <pc:spChg chg="mod">
          <ac:chgData name="Joel Heck" userId="4180e2949959c114" providerId="LiveId" clId="{69FA2C77-002A-40AE-BF10-5074C22E8B97}" dt="2026-06-03T01:38:00.400" v="158" actId="403"/>
          <ac:spMkLst>
            <pc:docMk/>
            <pc:sldMk cId="2389360775" sldId="272"/>
            <ac:spMk id="5" creationId="{7C6AE692-BAD0-BFBA-8A84-3FA9400218E3}"/>
          </ac:spMkLst>
        </pc:spChg>
      </pc:sldChg>
      <pc:sldChg chg="modSp add mod">
        <pc:chgData name="Joel Heck" userId="4180e2949959c114" providerId="LiveId" clId="{69FA2C77-002A-40AE-BF10-5074C22E8B97}" dt="2026-06-03T13:37:32.125" v="229" actId="403"/>
        <pc:sldMkLst>
          <pc:docMk/>
          <pc:sldMk cId="249666366" sldId="290"/>
        </pc:sldMkLst>
        <pc:spChg chg="mod">
          <ac:chgData name="Joel Heck" userId="4180e2949959c114" providerId="LiveId" clId="{69FA2C77-002A-40AE-BF10-5074C22E8B97}" dt="2026-06-03T13:29:32.795" v="167" actId="403"/>
          <ac:spMkLst>
            <pc:docMk/>
            <pc:sldMk cId="249666366" sldId="290"/>
            <ac:spMk id="2" creationId="{1F26A2A8-8808-F922-FA49-1BE3E3900101}"/>
          </ac:spMkLst>
        </pc:spChg>
        <pc:spChg chg="mod">
          <ac:chgData name="Joel Heck" userId="4180e2949959c114" providerId="LiveId" clId="{69FA2C77-002A-40AE-BF10-5074C22E8B97}" dt="2026-06-03T13:37:24.724" v="228" actId="403"/>
          <ac:spMkLst>
            <pc:docMk/>
            <pc:sldMk cId="249666366" sldId="290"/>
            <ac:spMk id="4" creationId="{90DAC542-4201-E01D-FD79-C5543E48F753}"/>
          </ac:spMkLst>
        </pc:spChg>
        <pc:spChg chg="mod">
          <ac:chgData name="Joel Heck" userId="4180e2949959c114" providerId="LiveId" clId="{69FA2C77-002A-40AE-BF10-5074C22E8B97}" dt="2026-06-03T13:37:32.125" v="229" actId="403"/>
          <ac:spMkLst>
            <pc:docMk/>
            <pc:sldMk cId="249666366" sldId="290"/>
            <ac:spMk id="5" creationId="{F3C456D4-3185-7EED-E496-43B67BD8DF45}"/>
          </ac:spMkLst>
        </pc:spChg>
      </pc:sldChg>
      <pc:sldChg chg="addSp delSp modSp add mod modClrScheme chgLayout">
        <pc:chgData name="Joel Heck" userId="4180e2949959c114" providerId="LiveId" clId="{69FA2C77-002A-40AE-BF10-5074C22E8B97}" dt="2026-06-03T13:36:02.677" v="221" actId="12"/>
        <pc:sldMkLst>
          <pc:docMk/>
          <pc:sldMk cId="464758651" sldId="291"/>
        </pc:sldMkLst>
        <pc:spChg chg="mod ord">
          <ac:chgData name="Joel Heck" userId="4180e2949959c114" providerId="LiveId" clId="{69FA2C77-002A-40AE-BF10-5074C22E8B97}" dt="2026-06-03T13:36:02.677" v="221" actId="12"/>
          <ac:spMkLst>
            <pc:docMk/>
            <pc:sldMk cId="464758651" sldId="291"/>
            <ac:spMk id="6" creationId="{5EC103D6-44D2-91DE-99B6-5EB2FF13D28A}"/>
          </ac:spMkLst>
        </pc:spChg>
        <pc:spChg chg="add mod">
          <ac:chgData name="Joel Heck" userId="4180e2949959c114" providerId="LiveId" clId="{69FA2C77-002A-40AE-BF10-5074C22E8B97}" dt="2026-06-03T13:32:58.126" v="195" actId="20577"/>
          <ac:spMkLst>
            <pc:docMk/>
            <pc:sldMk cId="464758651" sldId="291"/>
            <ac:spMk id="1033" creationId="{25F20A27-C249-76CC-8A0A-3821137A1AA2}"/>
          </ac:spMkLst>
        </pc:spChg>
        <pc:picChg chg="mod">
          <ac:chgData name="Joel Heck" userId="4180e2949959c114" providerId="LiveId" clId="{69FA2C77-002A-40AE-BF10-5074C22E8B97}" dt="2026-06-03T13:32:39.206" v="181" actId="26606"/>
          <ac:picMkLst>
            <pc:docMk/>
            <pc:sldMk cId="464758651" sldId="291"/>
            <ac:picMk id="1028" creationId="{1B69EEE5-BD14-6143-9F46-1F47B0F51876}"/>
          </ac:picMkLst>
        </pc:picChg>
      </pc:sldChg>
      <pc:sldChg chg="delSp modSp add mod setBg delDesignElem">
        <pc:chgData name="Joel Heck" userId="4180e2949959c114" providerId="LiveId" clId="{69FA2C77-002A-40AE-BF10-5074C22E8B97}" dt="2026-06-03T13:31:24.569" v="177" actId="14100"/>
        <pc:sldMkLst>
          <pc:docMk/>
          <pc:sldMk cId="3309903897" sldId="292"/>
        </pc:sldMkLst>
        <pc:spChg chg="mod">
          <ac:chgData name="Joel Heck" userId="4180e2949959c114" providerId="LiveId" clId="{69FA2C77-002A-40AE-BF10-5074C22E8B97}" dt="2026-06-03T13:29:26.976" v="166" actId="1076"/>
          <ac:spMkLst>
            <pc:docMk/>
            <pc:sldMk cId="3309903897" sldId="292"/>
            <ac:spMk id="5" creationId="{89972BFD-E8BA-DFD8-E27C-565AF021B1DF}"/>
          </ac:spMkLst>
        </pc:spChg>
        <pc:spChg chg="mod">
          <ac:chgData name="Joel Heck" userId="4180e2949959c114" providerId="LiveId" clId="{69FA2C77-002A-40AE-BF10-5074C22E8B97}" dt="2026-06-03T13:31:13.109" v="176" actId="27636"/>
          <ac:spMkLst>
            <pc:docMk/>
            <pc:sldMk cId="3309903897" sldId="292"/>
            <ac:spMk id="7" creationId="{39871EEF-F27D-22CF-F700-11441ABB7FD4}"/>
          </ac:spMkLst>
        </pc:spChg>
        <pc:picChg chg="mod">
          <ac:chgData name="Joel Heck" userId="4180e2949959c114" providerId="LiveId" clId="{69FA2C77-002A-40AE-BF10-5074C22E8B97}" dt="2026-06-03T13:31:24.569" v="177" actId="14100"/>
          <ac:picMkLst>
            <pc:docMk/>
            <pc:sldMk cId="3309903897" sldId="292"/>
            <ac:picMk id="7176" creationId="{2D2665A5-4939-12B2-28DE-A76E7F68CAD8}"/>
          </ac:picMkLst>
        </pc:picChg>
      </pc:sldChg>
      <pc:sldChg chg="modSp add modAnim">
        <pc:chgData name="Joel Heck" userId="4180e2949959c114" providerId="LiveId" clId="{69FA2C77-002A-40AE-BF10-5074C22E8B97}" dt="2026-06-03T13:35:39.097" v="220" actId="20577"/>
        <pc:sldMkLst>
          <pc:docMk/>
          <pc:sldMk cId="1563299244" sldId="293"/>
        </pc:sldMkLst>
        <pc:spChg chg="mod">
          <ac:chgData name="Joel Heck" userId="4180e2949959c114" providerId="LiveId" clId="{69FA2C77-002A-40AE-BF10-5074C22E8B97}" dt="2026-06-03T13:35:39.097" v="220" actId="20577"/>
          <ac:spMkLst>
            <pc:docMk/>
            <pc:sldMk cId="1563299244" sldId="293"/>
            <ac:spMk id="3" creationId="{4B0E7D10-9352-618D-BC7C-1874C1A8AE88}"/>
          </ac:spMkLst>
        </pc:spChg>
      </pc:sldChg>
      <pc:sldChg chg="modSp add mod">
        <pc:chgData name="Joel Heck" userId="4180e2949959c114" providerId="LiveId" clId="{69FA2C77-002A-40AE-BF10-5074C22E8B97}" dt="2026-06-09T19:55:10.037" v="907" actId="20577"/>
        <pc:sldMkLst>
          <pc:docMk/>
          <pc:sldMk cId="946535439" sldId="294"/>
        </pc:sldMkLst>
        <pc:spChg chg="mod">
          <ac:chgData name="Joel Heck" userId="4180e2949959c114" providerId="LiveId" clId="{69FA2C77-002A-40AE-BF10-5074C22E8B97}" dt="2026-06-09T19:55:10.037" v="907" actId="20577"/>
          <ac:spMkLst>
            <pc:docMk/>
            <pc:sldMk cId="946535439" sldId="294"/>
            <ac:spMk id="7" creationId="{DF340FFB-5A6A-8ADD-95AA-7D6F86F19EC0}"/>
          </ac:spMkLst>
        </pc:spChg>
      </pc:sldChg>
      <pc:sldChg chg="modSp new mod addAnim delAnim modAnim">
        <pc:chgData name="Joel Heck" userId="4180e2949959c114" providerId="LiveId" clId="{69FA2C77-002A-40AE-BF10-5074C22E8B97}" dt="2026-06-09T19:22:41.759" v="522" actId="20577"/>
        <pc:sldMkLst>
          <pc:docMk/>
          <pc:sldMk cId="2720928456" sldId="295"/>
        </pc:sldMkLst>
        <pc:spChg chg="mod">
          <ac:chgData name="Joel Heck" userId="4180e2949959c114" providerId="LiveId" clId="{69FA2C77-002A-40AE-BF10-5074C22E8B97}" dt="2026-06-09T19:22:41.759" v="522" actId="20577"/>
          <ac:spMkLst>
            <pc:docMk/>
            <pc:sldMk cId="2720928456" sldId="295"/>
            <ac:spMk id="2" creationId="{30C29485-70E7-FFC9-5ECF-4FCE7F45D04B}"/>
          </ac:spMkLst>
        </pc:spChg>
        <pc:spChg chg="mod">
          <ac:chgData name="Joel Heck" userId="4180e2949959c114" providerId="LiveId" clId="{69FA2C77-002A-40AE-BF10-5074C22E8B97}" dt="2026-06-09T19:21:58.584" v="509" actId="12"/>
          <ac:spMkLst>
            <pc:docMk/>
            <pc:sldMk cId="2720928456" sldId="295"/>
            <ac:spMk id="3" creationId="{81821532-8F9D-DA33-F13C-F3762D8FC453}"/>
          </ac:spMkLst>
        </pc:spChg>
      </pc:sldChg>
      <pc:sldChg chg="addSp delSp modSp add mod modClrScheme addAnim delAnim modAnim chgLayout">
        <pc:chgData name="Joel Heck" userId="4180e2949959c114" providerId="LiveId" clId="{69FA2C77-002A-40AE-BF10-5074C22E8B97}" dt="2026-06-09T19:44:34.964" v="805"/>
        <pc:sldMkLst>
          <pc:docMk/>
          <pc:sldMk cId="1210610158" sldId="296"/>
        </pc:sldMkLst>
        <pc:spChg chg="mod ord">
          <ac:chgData name="Joel Heck" userId="4180e2949959c114" providerId="LiveId" clId="{69FA2C77-002A-40AE-BF10-5074C22E8B97}" dt="2026-06-09T19:33:27.759" v="732" actId="26606"/>
          <ac:spMkLst>
            <pc:docMk/>
            <pc:sldMk cId="1210610158" sldId="296"/>
            <ac:spMk id="2" creationId="{55CC2895-B1E1-0B26-9F7F-751B35538CD8}"/>
          </ac:spMkLst>
        </pc:spChg>
        <pc:spChg chg="mod ord">
          <ac:chgData name="Joel Heck" userId="4180e2949959c114" providerId="LiveId" clId="{69FA2C77-002A-40AE-BF10-5074C22E8B97}" dt="2026-06-09T19:33:27.759" v="732" actId="26606"/>
          <ac:spMkLst>
            <pc:docMk/>
            <pc:sldMk cId="1210610158" sldId="296"/>
            <ac:spMk id="3" creationId="{77C5CF4C-C571-03DC-FD36-7ECF9ED40740}"/>
          </ac:spMkLst>
        </pc:spChg>
        <pc:picChg chg="add mod">
          <ac:chgData name="Joel Heck" userId="4180e2949959c114" providerId="LiveId" clId="{69FA2C77-002A-40AE-BF10-5074C22E8B97}" dt="2026-06-09T19:33:27.759" v="732" actId="26606"/>
          <ac:picMkLst>
            <pc:docMk/>
            <pc:sldMk cId="1210610158" sldId="296"/>
            <ac:picMk id="5" creationId="{0E61944D-7A38-B746-42D4-9231CFAE5E1C}"/>
          </ac:picMkLst>
        </pc:picChg>
      </pc:sldChg>
      <pc:sldChg chg="addSp delSp modSp add mod modClrScheme addAnim delAnim modAnim chgLayout">
        <pc:chgData name="Joel Heck" userId="4180e2949959c114" providerId="LiveId" clId="{69FA2C77-002A-40AE-BF10-5074C22E8B97}" dt="2026-06-09T19:44:48.713" v="807"/>
        <pc:sldMkLst>
          <pc:docMk/>
          <pc:sldMk cId="3355093985" sldId="297"/>
        </pc:sldMkLst>
        <pc:spChg chg="mod ord">
          <ac:chgData name="Joel Heck" userId="4180e2949959c114" providerId="LiveId" clId="{69FA2C77-002A-40AE-BF10-5074C22E8B97}" dt="2026-06-09T19:34:00.456" v="735" actId="26606"/>
          <ac:spMkLst>
            <pc:docMk/>
            <pc:sldMk cId="3355093985" sldId="297"/>
            <ac:spMk id="2" creationId="{08B0C723-6CE0-A53F-03D5-38AAAB85306B}"/>
          </ac:spMkLst>
        </pc:spChg>
        <pc:spChg chg="mod ord">
          <ac:chgData name="Joel Heck" userId="4180e2949959c114" providerId="LiveId" clId="{69FA2C77-002A-40AE-BF10-5074C22E8B97}" dt="2026-06-09T19:34:00.456" v="735" actId="26606"/>
          <ac:spMkLst>
            <pc:docMk/>
            <pc:sldMk cId="3355093985" sldId="297"/>
            <ac:spMk id="3" creationId="{396C1579-A680-C8DE-161C-30DE5C059080}"/>
          </ac:spMkLst>
        </pc:spChg>
        <pc:picChg chg="add mod">
          <ac:chgData name="Joel Heck" userId="4180e2949959c114" providerId="LiveId" clId="{69FA2C77-002A-40AE-BF10-5074C22E8B97}" dt="2026-06-09T19:34:00.456" v="735" actId="26606"/>
          <ac:picMkLst>
            <pc:docMk/>
            <pc:sldMk cId="3355093985" sldId="297"/>
            <ac:picMk id="5" creationId="{168DC43F-9D09-F129-99CB-1CFC370709B7}"/>
          </ac:picMkLst>
        </pc:picChg>
      </pc:sldChg>
      <pc:sldChg chg="addSp delSp modSp add mod modClrScheme addAnim delAnim modAnim chgLayout">
        <pc:chgData name="Joel Heck" userId="4180e2949959c114" providerId="LiveId" clId="{69FA2C77-002A-40AE-BF10-5074C22E8B97}" dt="2026-06-09T19:45:34.986" v="813"/>
        <pc:sldMkLst>
          <pc:docMk/>
          <pc:sldMk cId="3541075647" sldId="298"/>
        </pc:sldMkLst>
        <pc:spChg chg="mod ord">
          <ac:chgData name="Joel Heck" userId="4180e2949959c114" providerId="LiveId" clId="{69FA2C77-002A-40AE-BF10-5074C22E8B97}" dt="2026-06-09T19:35:21.119" v="742" actId="700"/>
          <ac:spMkLst>
            <pc:docMk/>
            <pc:sldMk cId="3541075647" sldId="298"/>
            <ac:spMk id="2" creationId="{0B895D95-BF79-858C-599E-EDE973B7AEB4}"/>
          </ac:spMkLst>
        </pc:spChg>
        <pc:spChg chg="mod ord">
          <ac:chgData name="Joel Heck" userId="4180e2949959c114" providerId="LiveId" clId="{69FA2C77-002A-40AE-BF10-5074C22E8B97}" dt="2026-06-09T19:35:21.158" v="744" actId="27636"/>
          <ac:spMkLst>
            <pc:docMk/>
            <pc:sldMk cId="3541075647" sldId="298"/>
            <ac:spMk id="3" creationId="{F9E6C3F3-8418-E6B8-4458-8F499B8D9EDD}"/>
          </ac:spMkLst>
        </pc:spChg>
        <pc:picChg chg="add mod">
          <ac:chgData name="Joel Heck" userId="4180e2949959c114" providerId="LiveId" clId="{69FA2C77-002A-40AE-BF10-5074C22E8B97}" dt="2026-06-09T19:36:30.341" v="752" actId="1076"/>
          <ac:picMkLst>
            <pc:docMk/>
            <pc:sldMk cId="3541075647" sldId="298"/>
            <ac:picMk id="5" creationId="{F36DEC67-C4B8-F0C7-9A61-5F029C015AB1}"/>
          </ac:picMkLst>
        </pc:picChg>
        <pc:picChg chg="add mod">
          <ac:chgData name="Joel Heck" userId="4180e2949959c114" providerId="LiveId" clId="{69FA2C77-002A-40AE-BF10-5074C22E8B97}" dt="2026-06-09T19:36:34.199" v="753" actId="1076"/>
          <ac:picMkLst>
            <pc:docMk/>
            <pc:sldMk cId="3541075647" sldId="298"/>
            <ac:picMk id="6" creationId="{A2BDEA8C-2B7C-BD03-E1C3-DCA933D6B0DB}"/>
          </ac:picMkLst>
        </pc:picChg>
      </pc:sldChg>
      <pc:sldChg chg="addSp delSp modSp add mod modClrScheme addAnim delAnim modAnim chgLayout">
        <pc:chgData name="Joel Heck" userId="4180e2949959c114" providerId="LiveId" clId="{69FA2C77-002A-40AE-BF10-5074C22E8B97}" dt="2026-06-09T19:50:50.210" v="815"/>
        <pc:sldMkLst>
          <pc:docMk/>
          <pc:sldMk cId="1523779257" sldId="299"/>
        </pc:sldMkLst>
        <pc:spChg chg="mod ord">
          <ac:chgData name="Joel Heck" userId="4180e2949959c114" providerId="LiveId" clId="{69FA2C77-002A-40AE-BF10-5074C22E8B97}" dt="2026-06-09T19:37:15.856" v="758" actId="26606"/>
          <ac:spMkLst>
            <pc:docMk/>
            <pc:sldMk cId="1523779257" sldId="299"/>
            <ac:spMk id="2" creationId="{3AE8D016-3EC6-FDA0-4476-3561F90C59F8}"/>
          </ac:spMkLst>
        </pc:spChg>
        <pc:spChg chg="mod ord">
          <ac:chgData name="Joel Heck" userId="4180e2949959c114" providerId="LiveId" clId="{69FA2C77-002A-40AE-BF10-5074C22E8B97}" dt="2026-06-09T19:37:15.856" v="758" actId="26606"/>
          <ac:spMkLst>
            <pc:docMk/>
            <pc:sldMk cId="1523779257" sldId="299"/>
            <ac:spMk id="3" creationId="{C811DD41-F473-546A-89D8-BEF4AB97D659}"/>
          </ac:spMkLst>
        </pc:spChg>
        <pc:picChg chg="add mod">
          <ac:chgData name="Joel Heck" userId="4180e2949959c114" providerId="LiveId" clId="{69FA2C77-002A-40AE-BF10-5074C22E8B97}" dt="2026-06-09T19:37:15.856" v="758" actId="26606"/>
          <ac:picMkLst>
            <pc:docMk/>
            <pc:sldMk cId="1523779257" sldId="299"/>
            <ac:picMk id="5" creationId="{A42FD297-9604-4BE3-FB0F-E2433CFE2BD6}"/>
          </ac:picMkLst>
        </pc:picChg>
      </pc:sldChg>
      <pc:sldChg chg="addSp delSp modSp add mod modClrScheme addAnim delAnim modAnim chgLayout">
        <pc:chgData name="Joel Heck" userId="4180e2949959c114" providerId="LiveId" clId="{69FA2C77-002A-40AE-BF10-5074C22E8B97}" dt="2026-06-09T19:51:26.895" v="820"/>
        <pc:sldMkLst>
          <pc:docMk/>
          <pc:sldMk cId="3625547133" sldId="300"/>
        </pc:sldMkLst>
        <pc:spChg chg="mod ord">
          <ac:chgData name="Joel Heck" userId="4180e2949959c114" providerId="LiveId" clId="{69FA2C77-002A-40AE-BF10-5074C22E8B97}" dt="2026-06-09T19:38:32.838" v="769" actId="700"/>
          <ac:spMkLst>
            <pc:docMk/>
            <pc:sldMk cId="3625547133" sldId="300"/>
            <ac:spMk id="2" creationId="{E7416AC9-E156-9731-7624-B08F7FDF7B8B}"/>
          </ac:spMkLst>
        </pc:spChg>
        <pc:spChg chg="mod ord">
          <ac:chgData name="Joel Heck" userId="4180e2949959c114" providerId="LiveId" clId="{69FA2C77-002A-40AE-BF10-5074C22E8B97}" dt="2026-06-09T19:38:32.838" v="769" actId="700"/>
          <ac:spMkLst>
            <pc:docMk/>
            <pc:sldMk cId="3625547133" sldId="300"/>
            <ac:spMk id="3" creationId="{C3A90146-0AC7-328E-0A25-648AFC053CA4}"/>
          </ac:spMkLst>
        </pc:spChg>
        <pc:picChg chg="add mod">
          <ac:chgData name="Joel Heck" userId="4180e2949959c114" providerId="LiveId" clId="{69FA2C77-002A-40AE-BF10-5074C22E8B97}" dt="2026-06-09T19:39:08.519" v="772" actId="14100"/>
          <ac:picMkLst>
            <pc:docMk/>
            <pc:sldMk cId="3625547133" sldId="300"/>
            <ac:picMk id="5" creationId="{79F33098-7A45-0986-D8CE-0338AF7BA2BD}"/>
          </ac:picMkLst>
        </pc:picChg>
      </pc:sldChg>
      <pc:sldChg chg="addSp delSp modSp add mod modClrScheme addAnim delAnim modAnim chgLayout">
        <pc:chgData name="Joel Heck" userId="4180e2949959c114" providerId="LiveId" clId="{69FA2C77-002A-40AE-BF10-5074C22E8B97}" dt="2026-06-09T19:51:40.087" v="822"/>
        <pc:sldMkLst>
          <pc:docMk/>
          <pc:sldMk cId="198502174" sldId="301"/>
        </pc:sldMkLst>
        <pc:spChg chg="mod ord">
          <ac:chgData name="Joel Heck" userId="4180e2949959c114" providerId="LiveId" clId="{69FA2C77-002A-40AE-BF10-5074C22E8B97}" dt="2026-06-09T19:39:46.413" v="775" actId="26606"/>
          <ac:spMkLst>
            <pc:docMk/>
            <pc:sldMk cId="198502174" sldId="301"/>
            <ac:spMk id="2" creationId="{A4185E4C-A63E-766F-BDBF-94B6305FB6C6}"/>
          </ac:spMkLst>
        </pc:spChg>
        <pc:spChg chg="mod ord">
          <ac:chgData name="Joel Heck" userId="4180e2949959c114" providerId="LiveId" clId="{69FA2C77-002A-40AE-BF10-5074C22E8B97}" dt="2026-06-09T19:39:46.413" v="775" actId="26606"/>
          <ac:spMkLst>
            <pc:docMk/>
            <pc:sldMk cId="198502174" sldId="301"/>
            <ac:spMk id="3" creationId="{9C822530-BB6F-7378-EFA2-9B56663F92A7}"/>
          </ac:spMkLst>
        </pc:spChg>
        <pc:picChg chg="add mod">
          <ac:chgData name="Joel Heck" userId="4180e2949959c114" providerId="LiveId" clId="{69FA2C77-002A-40AE-BF10-5074C22E8B97}" dt="2026-06-09T19:39:46.413" v="775" actId="26606"/>
          <ac:picMkLst>
            <pc:docMk/>
            <pc:sldMk cId="198502174" sldId="301"/>
            <ac:picMk id="5" creationId="{BCA00886-A2D2-5B1F-230C-6A1BE38D1FD6}"/>
          </ac:picMkLst>
        </pc:picChg>
      </pc:sldChg>
      <pc:sldChg chg="addSp delSp modSp add mod modClrScheme addAnim delAnim modAnim chgLayout">
        <pc:chgData name="Joel Heck" userId="4180e2949959c114" providerId="LiveId" clId="{69FA2C77-002A-40AE-BF10-5074C22E8B97}" dt="2026-06-13T14:06:20.414" v="1261" actId="14100"/>
        <pc:sldMkLst>
          <pc:docMk/>
          <pc:sldMk cId="3595657013" sldId="302"/>
        </pc:sldMkLst>
        <pc:spChg chg="mod ord">
          <ac:chgData name="Joel Heck" userId="4180e2949959c114" providerId="LiveId" clId="{69FA2C77-002A-40AE-BF10-5074C22E8B97}" dt="2026-06-09T19:41:49.673" v="791" actId="26606"/>
          <ac:spMkLst>
            <pc:docMk/>
            <pc:sldMk cId="3595657013" sldId="302"/>
            <ac:spMk id="2" creationId="{46F7BF8F-9C1E-6A23-AC4D-F175072BF9CB}"/>
          </ac:spMkLst>
        </pc:spChg>
        <pc:spChg chg="mod ord">
          <ac:chgData name="Joel Heck" userId="4180e2949959c114" providerId="LiveId" clId="{69FA2C77-002A-40AE-BF10-5074C22E8B97}" dt="2026-06-13T14:05:08.051" v="1258" actId="20577"/>
          <ac:spMkLst>
            <pc:docMk/>
            <pc:sldMk cId="3595657013" sldId="302"/>
            <ac:spMk id="3" creationId="{BF22B7CA-B01A-1B63-C003-93166D74079E}"/>
          </ac:spMkLst>
        </pc:spChg>
        <pc:picChg chg="add mod">
          <ac:chgData name="Joel Heck" userId="4180e2949959c114" providerId="LiveId" clId="{69FA2C77-002A-40AE-BF10-5074C22E8B97}" dt="2026-06-13T14:06:15.583" v="1260" actId="14100"/>
          <ac:picMkLst>
            <pc:docMk/>
            <pc:sldMk cId="3595657013" sldId="302"/>
            <ac:picMk id="5" creationId="{67E50470-7B7E-B98D-86CC-376A6F1E15D1}"/>
          </ac:picMkLst>
        </pc:picChg>
        <pc:picChg chg="add mod">
          <ac:chgData name="Joel Heck" userId="4180e2949959c114" providerId="LiveId" clId="{69FA2C77-002A-40AE-BF10-5074C22E8B97}" dt="2026-06-13T14:06:20.414" v="1261" actId="14100"/>
          <ac:picMkLst>
            <pc:docMk/>
            <pc:sldMk cId="3595657013" sldId="302"/>
            <ac:picMk id="6" creationId="{2E02A0FC-1523-F2CB-4DEB-1831B8C52654}"/>
          </ac:picMkLst>
        </pc:picChg>
      </pc:sldChg>
      <pc:sldChg chg="modSp add modAnim">
        <pc:chgData name="Joel Heck" userId="4180e2949959c114" providerId="LiveId" clId="{69FA2C77-002A-40AE-BF10-5074C22E8B97}" dt="2026-06-13T15:00:37.357" v="1327" actId="20577"/>
        <pc:sldMkLst>
          <pc:docMk/>
          <pc:sldMk cId="2656041032" sldId="303"/>
        </pc:sldMkLst>
        <pc:spChg chg="mod">
          <ac:chgData name="Joel Heck" userId="4180e2949959c114" providerId="LiveId" clId="{69FA2C77-002A-40AE-BF10-5074C22E8B97}" dt="2026-06-13T15:00:37.357" v="1327" actId="20577"/>
          <ac:spMkLst>
            <pc:docMk/>
            <pc:sldMk cId="2656041032" sldId="303"/>
            <ac:spMk id="3" creationId="{683BED6C-7299-F12D-A238-BE3D9385CAB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1CF761-8D97-497F-977E-CB7374B0D6E9}" type="datetimeFigureOut">
              <a:rPr lang="en-US" smtClean="0"/>
              <a:t>6/13/2026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6D5BE2-0EA4-4C83-B989-15E553C5D1E4}" type="slidenum">
              <a:rPr lang="en-US" smtClean="0"/>
              <a:t>‹#›</a:t>
            </a:fld>
            <a:endParaRPr lang="en-US"/>
          </a:p>
        </p:txBody>
      </p:sp>
    </p:spTree>
    <p:extLst>
      <p:ext uri="{BB962C8B-B14F-4D97-AF65-F5344CB8AC3E}">
        <p14:creationId xmlns:p14="http://schemas.microsoft.com/office/powerpoint/2010/main" val="1896138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Great to be back at our former congregation. Restrooms are …. Although Lutherans and other Protestants don’t believe in purgatory, driving through Chicago traffic felt a bit like purgatory. But at least we didn’t feel like a man who had a really bad day ….</a:t>
            </a:r>
          </a:p>
        </p:txBody>
      </p:sp>
      <p:sp>
        <p:nvSpPr>
          <p:cNvPr id="4" name="Slide Number Placeholder 3"/>
          <p:cNvSpPr>
            <a:spLocks noGrp="1"/>
          </p:cNvSpPr>
          <p:nvPr>
            <p:ph type="sldNum" sz="quarter" idx="5"/>
          </p:nvPr>
        </p:nvSpPr>
        <p:spPr/>
        <p:txBody>
          <a:bodyPr/>
          <a:lstStyle/>
          <a:p>
            <a:fld id="{C46D5BE2-0EA4-4C83-B989-15E553C5D1E4}" type="slidenum">
              <a:rPr lang="en-US" smtClean="0"/>
              <a:t>2</a:t>
            </a:fld>
            <a:endParaRPr lang="en-US"/>
          </a:p>
        </p:txBody>
      </p:sp>
    </p:spTree>
    <p:extLst>
      <p:ext uri="{BB962C8B-B14F-4D97-AF65-F5344CB8AC3E}">
        <p14:creationId xmlns:p14="http://schemas.microsoft.com/office/powerpoint/2010/main" val="4288143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5DA344-5FA2-43F7-9D95-CA56C82B080A}" type="slidenum">
              <a:rPr lang="en-US" smtClean="0"/>
              <a:t>27</a:t>
            </a:fld>
            <a:endParaRPr lang="en-US"/>
          </a:p>
        </p:txBody>
      </p:sp>
    </p:spTree>
    <p:extLst>
      <p:ext uri="{BB962C8B-B14F-4D97-AF65-F5344CB8AC3E}">
        <p14:creationId xmlns:p14="http://schemas.microsoft.com/office/powerpoint/2010/main" val="702524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8475034-B630-4F29-8871-9A8CAFD41EC5}"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12EF1E85-1273-4D65-8E4C-5CCBF1A109FB}"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75034-B630-4F29-8871-9A8CAFD41EC5}"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F1E85-1273-4D65-8E4C-5CCBF1A109F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75034-B630-4F29-8871-9A8CAFD41EC5}"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F1E85-1273-4D65-8E4C-5CCBF1A109F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75034-B630-4F29-8871-9A8CAFD41EC5}"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F1E85-1273-4D65-8E4C-5CCBF1A109F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8475034-B630-4F29-8871-9A8CAFD41EC5}" type="datetimeFigureOut">
              <a:rPr lang="en-US" smtClean="0"/>
              <a:t>6/13/2026</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F1E85-1273-4D65-8E4C-5CCBF1A109FB}"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a:t>Click to edit Master title style</a:t>
            </a:r>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a:t>Click to edit Master title style</a:t>
            </a:r>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475034-B630-4F29-8871-9A8CAFD41EC5}" type="datetimeFigureOut">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EF1E85-1273-4D65-8E4C-5CCBF1A109F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475034-B630-4F29-8871-9A8CAFD41EC5}" type="datetimeFigureOut">
              <a:rPr lang="en-US" smtClean="0"/>
              <a:t>6/13/2026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EF1E85-1273-4D65-8E4C-5CCBF1A109F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475034-B630-4F29-8871-9A8CAFD41EC5}" type="datetimeFigureOut">
              <a:rPr lang="en-US" smtClean="0"/>
              <a:t>6/13/2026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EF1E85-1273-4D65-8E4C-5CCBF1A109F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8475034-B630-4F29-8871-9A8CAFD41EC5}" type="datetimeFigureOut">
              <a:rPr lang="en-US" smtClean="0"/>
              <a:t>6/13/2026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EF1E85-1273-4D65-8E4C-5CCBF1A109F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475034-B630-4F29-8871-9A8CAFD41EC5}" type="datetimeFigureOut">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EF1E85-1273-4D65-8E4C-5CCBF1A109FB}"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5" name="Date Placeholder 4"/>
          <p:cNvSpPr>
            <a:spLocks noGrp="1"/>
          </p:cNvSpPr>
          <p:nvPr>
            <p:ph type="dt" sz="half" idx="10"/>
          </p:nvPr>
        </p:nvSpPr>
        <p:spPr/>
        <p:txBody>
          <a:bodyPr/>
          <a:lstStyle/>
          <a:p>
            <a:fld id="{D8475034-B630-4F29-8871-9A8CAFD41EC5}" type="datetimeFigureOut">
              <a:rPr lang="en-US" smtClean="0"/>
              <a:t>6/13/2026</a:t>
            </a:fld>
            <a:endParaRPr lang="en-US"/>
          </a:p>
        </p:txBody>
      </p:sp>
      <p:sp>
        <p:nvSpPr>
          <p:cNvPr id="7" name="Slide Number Placeholder 6"/>
          <p:cNvSpPr>
            <a:spLocks noGrp="1"/>
          </p:cNvSpPr>
          <p:nvPr>
            <p:ph type="sldNum" sz="quarter" idx="12"/>
          </p:nvPr>
        </p:nvSpPr>
        <p:spPr/>
        <p:txBody>
          <a:bodyPr/>
          <a:lstStyle/>
          <a:p>
            <a:fld id="{12EF1E85-1273-4D65-8E4C-5CCBF1A109FB}"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D8475034-B630-4F29-8871-9A8CAFD41EC5}" type="datetimeFigureOut">
              <a:rPr lang="en-US" smtClean="0"/>
              <a:t>6/13/2026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12EF1E85-1273-4D65-8E4C-5CCBF1A109FB}"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a:t>Click to edit Master title style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3.jpeg"/></Relationships>
</file>

<file path=ppt/slides/_rels/slide1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societyofcreation.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a:t>June 12, 2026, 5:00 p.m.</a:t>
            </a:r>
          </a:p>
        </p:txBody>
      </p:sp>
      <p:sp>
        <p:nvSpPr>
          <p:cNvPr id="2" name="Title 1"/>
          <p:cNvSpPr>
            <a:spLocks noGrp="1"/>
          </p:cNvSpPr>
          <p:nvPr>
            <p:ph type="ctrTitle"/>
          </p:nvPr>
        </p:nvSpPr>
        <p:spPr/>
        <p:txBody>
          <a:bodyPr/>
          <a:lstStyle/>
          <a:p>
            <a:r>
              <a:rPr lang="en-US"/>
              <a:t>About The Society of Creation</a:t>
            </a:r>
          </a:p>
        </p:txBody>
      </p:sp>
    </p:spTree>
    <p:extLst>
      <p:ext uri="{BB962C8B-B14F-4D97-AF65-F5344CB8AC3E}">
        <p14:creationId xmlns:p14="http://schemas.microsoft.com/office/powerpoint/2010/main" val="452093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2F786-45B5-B4FA-5923-B584EA8845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895D95-BF79-858C-599E-EDE973B7AEB4}"/>
              </a:ext>
            </a:extLst>
          </p:cNvPr>
          <p:cNvSpPr>
            <a:spLocks noGrp="1"/>
          </p:cNvSpPr>
          <p:nvPr>
            <p:ph type="title"/>
          </p:nvPr>
        </p:nvSpPr>
        <p:spPr/>
        <p:txBody>
          <a:bodyPr/>
          <a:lstStyle/>
          <a:p>
            <a:r>
              <a:rPr lang="en-US"/>
              <a:t>Conferences, 2016-2018</a:t>
            </a:r>
            <a:endParaRPr lang="en-UM"/>
          </a:p>
        </p:txBody>
      </p:sp>
      <p:sp>
        <p:nvSpPr>
          <p:cNvPr id="3" name="Content Placeholder 2">
            <a:extLst>
              <a:ext uri="{FF2B5EF4-FFF2-40B4-BE49-F238E27FC236}">
                <a16:creationId xmlns:a16="http://schemas.microsoft.com/office/drawing/2014/main" id="{F9E6C3F3-8418-E6B8-4458-8F499B8D9EDD}"/>
              </a:ext>
            </a:extLst>
          </p:cNvPr>
          <p:cNvSpPr>
            <a:spLocks noGrp="1"/>
          </p:cNvSpPr>
          <p:nvPr>
            <p:ph sz="half" idx="1"/>
          </p:nvPr>
        </p:nvSpPr>
        <p:spPr/>
        <p:txBody>
          <a:bodyPr>
            <a:normAutofit lnSpcReduction="10000"/>
          </a:bodyPr>
          <a:lstStyle/>
          <a:p>
            <a:pPr marL="114300" indent="0">
              <a:buNone/>
            </a:pPr>
            <a:r>
              <a:rPr lang="en-US"/>
              <a:t>The f</a:t>
            </a:r>
            <a:r>
              <a:rPr lang="en-US" sz="2800"/>
              <a:t>ifth </a:t>
            </a:r>
            <a:r>
              <a:rPr lang="en-US" sz="2800" dirty="0"/>
              <a:t>annual conference</a:t>
            </a:r>
            <a:r>
              <a:rPr lang="en-US" sz="2800"/>
              <a:t> was held</a:t>
            </a:r>
            <a:r>
              <a:rPr lang="en-US" sz="2800" dirty="0"/>
              <a:t> on July 7-8, 2017, at Concordia University Wisconsin. </a:t>
            </a:r>
            <a:r>
              <a:rPr lang="en-US" sz="2800" u="sng"/>
              <a:t>Theme</a:t>
            </a:r>
            <a:r>
              <a:rPr lang="en-US" sz="2800" dirty="0"/>
              <a:t>: “The Age of the Earth.” Keynote speakers: Dr. Don DeYoung, Jay Seegert, and Dr. Russell Humphreys.</a:t>
            </a:r>
          </a:p>
        </p:txBody>
      </p:sp>
      <p:pic>
        <p:nvPicPr>
          <p:cNvPr id="5" name="Content Placeholder 4" descr="Jay Seegert - Founder &amp; Keynote Speaker ...">
            <a:extLst>
              <a:ext uri="{FF2B5EF4-FFF2-40B4-BE49-F238E27FC236}">
                <a16:creationId xmlns:a16="http://schemas.microsoft.com/office/drawing/2014/main" id="{F36DEC67-C4B8-F0C7-9A61-5F029C015AB1}"/>
              </a:ext>
            </a:extLst>
          </p:cNvPr>
          <p:cNvPicPr>
            <a:picLocks noGrp="1" noChangeAspect="1"/>
          </p:cNvPicPr>
          <p:nvPr>
            <p:ph sz="half" idx="2"/>
          </p:nvPr>
        </p:nvPicPr>
        <p:blipFill>
          <a:blip r:embed="rId2"/>
          <a:stretch>
            <a:fillRect/>
          </a:stretch>
        </p:blipFill>
        <p:spPr>
          <a:xfrm>
            <a:off x="6670763" y="1615818"/>
            <a:ext cx="2240434" cy="2240434"/>
          </a:xfrm>
          <a:prstGeom prst="rect">
            <a:avLst/>
          </a:prstGeom>
        </p:spPr>
      </p:pic>
      <p:pic>
        <p:nvPicPr>
          <p:cNvPr id="6" name="Picture 5" descr="D Russell Humphreys cv">
            <a:extLst>
              <a:ext uri="{FF2B5EF4-FFF2-40B4-BE49-F238E27FC236}">
                <a16:creationId xmlns:a16="http://schemas.microsoft.com/office/drawing/2014/main" id="{A2BDEA8C-2B7C-BD03-E1C3-DCA933D6B0DB}"/>
              </a:ext>
            </a:extLst>
          </p:cNvPr>
          <p:cNvPicPr>
            <a:picLocks noChangeAspect="1"/>
          </p:cNvPicPr>
          <p:nvPr/>
        </p:nvPicPr>
        <p:blipFill>
          <a:blip r:embed="rId3"/>
          <a:stretch>
            <a:fillRect/>
          </a:stretch>
        </p:blipFill>
        <p:spPr>
          <a:xfrm>
            <a:off x="4679274" y="3429000"/>
            <a:ext cx="2240434" cy="2882692"/>
          </a:xfrm>
          <a:prstGeom prst="rect">
            <a:avLst/>
          </a:prstGeom>
        </p:spPr>
      </p:pic>
    </p:spTree>
    <p:extLst>
      <p:ext uri="{BB962C8B-B14F-4D97-AF65-F5344CB8AC3E}">
        <p14:creationId xmlns:p14="http://schemas.microsoft.com/office/powerpoint/2010/main" val="3541075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5D4AA-1478-EF4B-FBB6-79A0E8962B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8D016-3EC6-FDA0-4476-3561F90C59F8}"/>
              </a:ext>
            </a:extLst>
          </p:cNvPr>
          <p:cNvSpPr>
            <a:spLocks noGrp="1"/>
          </p:cNvSpPr>
          <p:nvPr>
            <p:ph type="title"/>
          </p:nvPr>
        </p:nvSpPr>
        <p:spPr>
          <a:xfrm>
            <a:off x="426128" y="408372"/>
            <a:ext cx="8260672" cy="1039427"/>
          </a:xfrm>
        </p:spPr>
        <p:txBody>
          <a:bodyPr anchor="ctr">
            <a:normAutofit/>
          </a:bodyPr>
          <a:lstStyle/>
          <a:p>
            <a:r>
              <a:rPr lang="en-US"/>
              <a:t>Conferences, 2016-2018</a:t>
            </a:r>
            <a:endParaRPr lang="en-UM"/>
          </a:p>
        </p:txBody>
      </p:sp>
      <p:pic>
        <p:nvPicPr>
          <p:cNvPr id="5" name="Content Placeholder 4" descr="Andrew Steinmann, PhD | Concordia ...">
            <a:extLst>
              <a:ext uri="{FF2B5EF4-FFF2-40B4-BE49-F238E27FC236}">
                <a16:creationId xmlns:a16="http://schemas.microsoft.com/office/drawing/2014/main" id="{A42FD297-9604-4BE3-FB0F-E2433CFE2BD6}"/>
              </a:ext>
            </a:extLst>
          </p:cNvPr>
          <p:cNvPicPr>
            <a:picLocks noGrp="1" noChangeAspect="1"/>
          </p:cNvPicPr>
          <p:nvPr>
            <p:ph sz="half" idx="1"/>
          </p:nvPr>
        </p:nvPicPr>
        <p:blipFill>
          <a:blip r:embed="rId2"/>
          <a:srcRect l="851" r="7515" b="-2"/>
          <a:stretch>
            <a:fillRect/>
          </a:stretch>
        </p:blipFill>
        <p:spPr>
          <a:xfrm>
            <a:off x="426128" y="1719071"/>
            <a:ext cx="4038600" cy="4407408"/>
          </a:xfrm>
          <a:prstGeom prst="rect">
            <a:avLst/>
          </a:prstGeom>
          <a:noFill/>
        </p:spPr>
      </p:pic>
      <p:sp>
        <p:nvSpPr>
          <p:cNvPr id="3" name="Content Placeholder 2">
            <a:extLst>
              <a:ext uri="{FF2B5EF4-FFF2-40B4-BE49-F238E27FC236}">
                <a16:creationId xmlns:a16="http://schemas.microsoft.com/office/drawing/2014/main" id="{C811DD41-F473-546A-89D8-BEF4AB97D659}"/>
              </a:ext>
            </a:extLst>
          </p:cNvPr>
          <p:cNvSpPr>
            <a:spLocks noGrp="1"/>
          </p:cNvSpPr>
          <p:nvPr>
            <p:ph sz="half" idx="2"/>
          </p:nvPr>
        </p:nvSpPr>
        <p:spPr>
          <a:xfrm>
            <a:off x="4648200" y="1719071"/>
            <a:ext cx="4038600" cy="4407408"/>
          </a:xfrm>
        </p:spPr>
        <p:txBody>
          <a:bodyPr>
            <a:normAutofit/>
          </a:bodyPr>
          <a:lstStyle/>
          <a:p>
            <a:pPr marL="114300" indent="0">
              <a:lnSpc>
                <a:spcPct val="90000"/>
              </a:lnSpc>
              <a:buNone/>
            </a:pPr>
            <a:r>
              <a:rPr lang="en-US" sz="2400"/>
              <a:t>The sixth annual conference was held on June 29-30, 2018, at Concordia University Wisconsin. </a:t>
            </a:r>
            <a:r>
              <a:rPr lang="en-US" sz="2400" u="sng"/>
              <a:t>Theme</a:t>
            </a:r>
            <a:r>
              <a:rPr lang="en-US" sz="2400"/>
              <a:t>: “Theistic Evolution—A Contentious Compromise.” Keynote speakers, Dr. Gary Locklair, Dr. Andrew Steinmann (Concordia University-Chicago), and Dr. Joel Heck.</a:t>
            </a:r>
          </a:p>
        </p:txBody>
      </p:sp>
    </p:spTree>
    <p:extLst>
      <p:ext uri="{BB962C8B-B14F-4D97-AF65-F5344CB8AC3E}">
        <p14:creationId xmlns:p14="http://schemas.microsoft.com/office/powerpoint/2010/main" val="1523779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75030-F65D-C516-D766-3C03FB72C2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4C78AD-4461-E59D-3DAD-22C65881DFA3}"/>
              </a:ext>
            </a:extLst>
          </p:cNvPr>
          <p:cNvSpPr>
            <a:spLocks noGrp="1"/>
          </p:cNvSpPr>
          <p:nvPr>
            <p:ph type="title"/>
          </p:nvPr>
        </p:nvSpPr>
        <p:spPr/>
        <p:txBody>
          <a:bodyPr/>
          <a:lstStyle/>
          <a:p>
            <a:r>
              <a:rPr lang="en-US"/>
              <a:t>Conferences, 2019-2021</a:t>
            </a:r>
            <a:endParaRPr lang="en-UM"/>
          </a:p>
        </p:txBody>
      </p:sp>
      <p:sp>
        <p:nvSpPr>
          <p:cNvPr id="3" name="Content Placeholder 2">
            <a:extLst>
              <a:ext uri="{FF2B5EF4-FFF2-40B4-BE49-F238E27FC236}">
                <a16:creationId xmlns:a16="http://schemas.microsoft.com/office/drawing/2014/main" id="{99C1C54C-A101-1034-D0A3-261382D96BA6}"/>
              </a:ext>
            </a:extLst>
          </p:cNvPr>
          <p:cNvSpPr>
            <a:spLocks noGrp="1"/>
          </p:cNvSpPr>
          <p:nvPr>
            <p:ph sz="half" idx="1"/>
          </p:nvPr>
        </p:nvSpPr>
        <p:spPr>
          <a:xfrm>
            <a:off x="200417" y="1719070"/>
            <a:ext cx="4634630" cy="4882145"/>
          </a:xfrm>
        </p:spPr>
        <p:txBody>
          <a:bodyPr>
            <a:noAutofit/>
          </a:bodyPr>
          <a:lstStyle/>
          <a:p>
            <a:pPr marL="114300" indent="0">
              <a:buNone/>
            </a:pPr>
            <a:r>
              <a:rPr lang="en-US" sz="2300"/>
              <a:t>The seventh annual conference took place on </a:t>
            </a:r>
            <a:r>
              <a:rPr lang="en-UM" sz="2300"/>
              <a:t>June 1</a:t>
            </a:r>
            <a:r>
              <a:rPr lang="en-US" sz="2300"/>
              <a:t>4</a:t>
            </a:r>
            <a:r>
              <a:rPr lang="en-UM" sz="2300"/>
              <a:t>-1</a:t>
            </a:r>
            <a:r>
              <a:rPr lang="en-US" sz="2300"/>
              <a:t>5</a:t>
            </a:r>
            <a:r>
              <a:rPr lang="en-UM" sz="2300"/>
              <a:t>, 201</a:t>
            </a:r>
            <a:r>
              <a:rPr lang="en-US" sz="2300"/>
              <a:t>9,</a:t>
            </a:r>
            <a:r>
              <a:rPr lang="en-UM" sz="2300"/>
              <a:t> </a:t>
            </a:r>
            <a:r>
              <a:rPr lang="en-US" sz="2300"/>
              <a:t>at the International Center of the LCMS in St. Louis, Missouri. </a:t>
            </a:r>
          </a:p>
          <a:p>
            <a:pPr marL="114300" indent="0">
              <a:buNone/>
            </a:pPr>
            <a:r>
              <a:rPr lang="en-US" sz="2300" u="sng"/>
              <a:t>Theme</a:t>
            </a:r>
            <a:r>
              <a:rPr lang="en-US" sz="2300"/>
              <a:t>: “Thousands not Billions: How Old is the Earth?</a:t>
            </a:r>
            <a:r>
              <a:rPr lang="en-UM" sz="2300"/>
              <a:t>”</a:t>
            </a:r>
            <a:r>
              <a:rPr lang="en-US" sz="2300"/>
              <a:t> Keynote speakers: Dr. Andrew Snelling, &amp; Dr. Terry Mortenson, AIG. Our website has 28 YouTube videos from 2019 through 2022 &amp; several audio files under the Archives tab.</a:t>
            </a:r>
          </a:p>
        </p:txBody>
      </p:sp>
      <p:pic>
        <p:nvPicPr>
          <p:cNvPr id="5" name="Content Placeholder 4" descr="Dr. Andrew Snelling | Answers in Genesis">
            <a:extLst>
              <a:ext uri="{FF2B5EF4-FFF2-40B4-BE49-F238E27FC236}">
                <a16:creationId xmlns:a16="http://schemas.microsoft.com/office/drawing/2014/main" id="{48FBE3D5-EB40-8F8A-6015-1DF901CA403D}"/>
              </a:ext>
            </a:extLst>
          </p:cNvPr>
          <p:cNvPicPr>
            <a:picLocks noGrp="1" noChangeAspect="1"/>
          </p:cNvPicPr>
          <p:nvPr>
            <p:ph sz="half" idx="2"/>
          </p:nvPr>
        </p:nvPicPr>
        <p:blipFill>
          <a:blip r:embed="rId2"/>
          <a:stretch>
            <a:fillRect/>
          </a:stretch>
        </p:blipFill>
        <p:spPr>
          <a:xfrm>
            <a:off x="5110618" y="2229633"/>
            <a:ext cx="3670125" cy="3670125"/>
          </a:xfrm>
          <a:prstGeom prst="rect">
            <a:avLst/>
          </a:prstGeom>
        </p:spPr>
      </p:pic>
      <p:pic>
        <p:nvPicPr>
          <p:cNvPr id="4" name="Picture 3" descr="Dr. Terry Mortenson | Answers in Genesis">
            <a:extLst>
              <a:ext uri="{FF2B5EF4-FFF2-40B4-BE49-F238E27FC236}">
                <a16:creationId xmlns:a16="http://schemas.microsoft.com/office/drawing/2014/main" id="{F2DDB162-F368-6607-59ED-3B555D8252B7}"/>
              </a:ext>
            </a:extLst>
          </p:cNvPr>
          <p:cNvPicPr>
            <a:picLocks noChangeAspect="1"/>
          </p:cNvPicPr>
          <p:nvPr/>
        </p:nvPicPr>
        <p:blipFill>
          <a:blip r:embed="rId3"/>
          <a:stretch>
            <a:fillRect/>
          </a:stretch>
        </p:blipFill>
        <p:spPr>
          <a:xfrm>
            <a:off x="4841082" y="2092473"/>
            <a:ext cx="3939661" cy="3939661"/>
          </a:xfrm>
          <a:prstGeom prst="rect">
            <a:avLst/>
          </a:prstGeom>
        </p:spPr>
      </p:pic>
    </p:spTree>
    <p:extLst>
      <p:ext uri="{BB962C8B-B14F-4D97-AF65-F5344CB8AC3E}">
        <p14:creationId xmlns:p14="http://schemas.microsoft.com/office/powerpoint/2010/main" val="808576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CF31B-AC68-D91E-674E-EB84CE9690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416AC9-E156-9731-7624-B08F7FDF7B8B}"/>
              </a:ext>
            </a:extLst>
          </p:cNvPr>
          <p:cNvSpPr>
            <a:spLocks noGrp="1"/>
          </p:cNvSpPr>
          <p:nvPr>
            <p:ph type="title"/>
          </p:nvPr>
        </p:nvSpPr>
        <p:spPr>
          <a:xfrm>
            <a:off x="426128" y="408372"/>
            <a:ext cx="8260672" cy="1039427"/>
          </a:xfrm>
        </p:spPr>
        <p:txBody>
          <a:bodyPr anchor="ctr">
            <a:normAutofit/>
          </a:bodyPr>
          <a:lstStyle/>
          <a:p>
            <a:r>
              <a:rPr lang="en-US"/>
              <a:t>Conferences, 2019-2021</a:t>
            </a:r>
            <a:endParaRPr lang="en-UM"/>
          </a:p>
        </p:txBody>
      </p:sp>
      <p:sp>
        <p:nvSpPr>
          <p:cNvPr id="3" name="Content Placeholder 2">
            <a:extLst>
              <a:ext uri="{FF2B5EF4-FFF2-40B4-BE49-F238E27FC236}">
                <a16:creationId xmlns:a16="http://schemas.microsoft.com/office/drawing/2014/main" id="{C3A90146-0AC7-328E-0A25-648AFC053CA4}"/>
              </a:ext>
            </a:extLst>
          </p:cNvPr>
          <p:cNvSpPr>
            <a:spLocks noGrp="1"/>
          </p:cNvSpPr>
          <p:nvPr>
            <p:ph sz="half" idx="1"/>
          </p:nvPr>
        </p:nvSpPr>
        <p:spPr>
          <a:xfrm>
            <a:off x="426128" y="1719071"/>
            <a:ext cx="4038600" cy="4407408"/>
          </a:xfrm>
        </p:spPr>
        <p:txBody>
          <a:bodyPr>
            <a:normAutofit/>
          </a:bodyPr>
          <a:lstStyle/>
          <a:p>
            <a:pPr marL="114300" indent="0">
              <a:buNone/>
            </a:pPr>
            <a:r>
              <a:rPr lang="en-US"/>
              <a:t>The eighth annual conference was online, June 6, 2020, </a:t>
            </a:r>
            <a:r>
              <a:rPr lang="en-US" u="sng"/>
              <a:t>Theme</a:t>
            </a:r>
            <a:r>
              <a:rPr lang="en-US"/>
              <a:t>: “Origin of the Universe.” Keynote speakers: Spike </a:t>
            </a:r>
            <a:r>
              <a:rPr lang="en-US" err="1"/>
              <a:t>Psarris</a:t>
            </a:r>
            <a:r>
              <a:rPr lang="en-US"/>
              <a:t> and Dr. Russell Humphreys. Our highest attendance at ca. 450.</a:t>
            </a:r>
          </a:p>
        </p:txBody>
      </p:sp>
      <p:pic>
        <p:nvPicPr>
          <p:cNvPr id="5" name="Content Placeholder 4" descr="Spike Psarris - Embassy Media">
            <a:extLst>
              <a:ext uri="{FF2B5EF4-FFF2-40B4-BE49-F238E27FC236}">
                <a16:creationId xmlns:a16="http://schemas.microsoft.com/office/drawing/2014/main" id="{79F33098-7A45-0986-D8CE-0338AF7BA2BD}"/>
              </a:ext>
            </a:extLst>
          </p:cNvPr>
          <p:cNvPicPr>
            <a:picLocks noGrp="1" noChangeAspect="1"/>
          </p:cNvPicPr>
          <p:nvPr>
            <p:ph sz="half" idx="2"/>
          </p:nvPr>
        </p:nvPicPr>
        <p:blipFill>
          <a:blip r:embed="rId2"/>
          <a:srcRect l="3962" r="4404" b="-2"/>
          <a:stretch>
            <a:fillRect/>
          </a:stretch>
        </p:blipFill>
        <p:spPr>
          <a:xfrm>
            <a:off x="4648200" y="1719071"/>
            <a:ext cx="4038600" cy="4407408"/>
          </a:xfrm>
          <a:prstGeom prst="rect">
            <a:avLst/>
          </a:prstGeom>
          <a:noFill/>
        </p:spPr>
      </p:pic>
    </p:spTree>
    <p:extLst>
      <p:ext uri="{BB962C8B-B14F-4D97-AF65-F5344CB8AC3E}">
        <p14:creationId xmlns:p14="http://schemas.microsoft.com/office/powerpoint/2010/main" val="3625547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F6A4B-138E-ED62-F16E-54D875044C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185E4C-A63E-766F-BDBF-94B6305FB6C6}"/>
              </a:ext>
            </a:extLst>
          </p:cNvPr>
          <p:cNvSpPr>
            <a:spLocks noGrp="1"/>
          </p:cNvSpPr>
          <p:nvPr>
            <p:ph type="title"/>
          </p:nvPr>
        </p:nvSpPr>
        <p:spPr>
          <a:xfrm>
            <a:off x="426128" y="408372"/>
            <a:ext cx="8260672" cy="1039427"/>
          </a:xfrm>
        </p:spPr>
        <p:txBody>
          <a:bodyPr anchor="ctr">
            <a:normAutofit/>
          </a:bodyPr>
          <a:lstStyle/>
          <a:p>
            <a:r>
              <a:rPr lang="en-US"/>
              <a:t>Conferences, 2019-2021</a:t>
            </a:r>
            <a:endParaRPr lang="en-UM"/>
          </a:p>
        </p:txBody>
      </p:sp>
      <p:pic>
        <p:nvPicPr>
          <p:cNvPr id="5" name="Content Placeholder 4" descr="Center for Excellence in Learning &amp; ...">
            <a:extLst>
              <a:ext uri="{FF2B5EF4-FFF2-40B4-BE49-F238E27FC236}">
                <a16:creationId xmlns:a16="http://schemas.microsoft.com/office/drawing/2014/main" id="{BCA00886-A2D2-5B1F-230C-6A1BE38D1FD6}"/>
              </a:ext>
            </a:extLst>
          </p:cNvPr>
          <p:cNvPicPr>
            <a:picLocks noGrp="1" noChangeAspect="1"/>
          </p:cNvPicPr>
          <p:nvPr>
            <p:ph sz="half" idx="1"/>
          </p:nvPr>
        </p:nvPicPr>
        <p:blipFill>
          <a:blip r:embed="rId2"/>
          <a:srcRect r="270"/>
          <a:stretch>
            <a:fillRect/>
          </a:stretch>
        </p:blipFill>
        <p:spPr>
          <a:xfrm>
            <a:off x="426128" y="1719071"/>
            <a:ext cx="4038600" cy="4407408"/>
          </a:xfrm>
          <a:prstGeom prst="rect">
            <a:avLst/>
          </a:prstGeom>
          <a:noFill/>
        </p:spPr>
      </p:pic>
      <p:sp>
        <p:nvSpPr>
          <p:cNvPr id="3" name="Content Placeholder 2">
            <a:extLst>
              <a:ext uri="{FF2B5EF4-FFF2-40B4-BE49-F238E27FC236}">
                <a16:creationId xmlns:a16="http://schemas.microsoft.com/office/drawing/2014/main" id="{9C822530-BB6F-7378-EFA2-9B56663F92A7}"/>
              </a:ext>
            </a:extLst>
          </p:cNvPr>
          <p:cNvSpPr>
            <a:spLocks noGrp="1"/>
          </p:cNvSpPr>
          <p:nvPr>
            <p:ph sz="half" idx="2"/>
          </p:nvPr>
        </p:nvSpPr>
        <p:spPr>
          <a:xfrm>
            <a:off x="4648200" y="1719071"/>
            <a:ext cx="4038600" cy="4407408"/>
          </a:xfrm>
        </p:spPr>
        <p:txBody>
          <a:bodyPr>
            <a:normAutofit/>
          </a:bodyPr>
          <a:lstStyle/>
          <a:p>
            <a:pPr marL="114300" indent="0">
              <a:buNone/>
            </a:pPr>
            <a:r>
              <a:rPr lang="en-US"/>
              <a:t>The ninth annual conference on June 5, 2021, by Zoom. </a:t>
            </a:r>
            <a:r>
              <a:rPr lang="en-US" u="sng"/>
              <a:t>Theme</a:t>
            </a:r>
            <a:r>
              <a:rPr lang="en-US"/>
              <a:t>: “The Origin of Life.” Guest speakers included Dr. Gary Locklair, Dr. Joel Heck, and Dr. Kevin Anderson.</a:t>
            </a:r>
          </a:p>
        </p:txBody>
      </p:sp>
    </p:spTree>
    <p:extLst>
      <p:ext uri="{BB962C8B-B14F-4D97-AF65-F5344CB8AC3E}">
        <p14:creationId xmlns:p14="http://schemas.microsoft.com/office/powerpoint/2010/main" val="198502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E7498-1DAE-11A0-A2C7-6831D0D3ECE0}"/>
              </a:ext>
            </a:extLst>
          </p:cNvPr>
          <p:cNvSpPr>
            <a:spLocks noGrp="1"/>
          </p:cNvSpPr>
          <p:nvPr>
            <p:ph type="title"/>
          </p:nvPr>
        </p:nvSpPr>
        <p:spPr/>
        <p:txBody>
          <a:bodyPr/>
          <a:lstStyle/>
          <a:p>
            <a:r>
              <a:rPr lang="en-US"/>
              <a:t>Conferences, 2022-2026</a:t>
            </a:r>
            <a:endParaRPr lang="en-UM"/>
          </a:p>
        </p:txBody>
      </p:sp>
      <p:sp>
        <p:nvSpPr>
          <p:cNvPr id="3" name="Content Placeholder 2">
            <a:extLst>
              <a:ext uri="{FF2B5EF4-FFF2-40B4-BE49-F238E27FC236}">
                <a16:creationId xmlns:a16="http://schemas.microsoft.com/office/drawing/2014/main" id="{2E4D1D1D-24AD-6413-334F-3C762131EBE3}"/>
              </a:ext>
            </a:extLst>
          </p:cNvPr>
          <p:cNvSpPr>
            <a:spLocks noGrp="1"/>
          </p:cNvSpPr>
          <p:nvPr>
            <p:ph sz="half" idx="1"/>
          </p:nvPr>
        </p:nvSpPr>
        <p:spPr/>
        <p:txBody>
          <a:bodyPr>
            <a:normAutofit lnSpcReduction="10000"/>
          </a:bodyPr>
          <a:lstStyle/>
          <a:p>
            <a:pPr marL="114300" indent="0">
              <a:buNone/>
            </a:pPr>
            <a:r>
              <a:rPr lang="en-US" sz="2800"/>
              <a:t>The tenth</a:t>
            </a:r>
            <a:r>
              <a:rPr lang="en-US" sz="2800" dirty="0"/>
              <a:t> annual conference at Concordia University Wisconsin on June 24-25, 2022. Keynote speakers: Dr. Matthew </a:t>
            </a:r>
            <a:r>
              <a:rPr lang="en-US" sz="2800" dirty="0" err="1"/>
              <a:t>Cserhati</a:t>
            </a:r>
            <a:r>
              <a:rPr lang="en-US" sz="2800" dirty="0"/>
              <a:t> and Dr. Nathaniel Jeanson. </a:t>
            </a:r>
            <a:r>
              <a:rPr lang="en-US" sz="2800" u="sng"/>
              <a:t>Theme</a:t>
            </a:r>
            <a:r>
              <a:rPr lang="en-US" sz="2800" dirty="0"/>
              <a:t>: “The Origin of Diverse Kinds of Life.”</a:t>
            </a:r>
            <a:endParaRPr lang="en-UM" sz="2800" dirty="0"/>
          </a:p>
        </p:txBody>
      </p:sp>
      <p:pic>
        <p:nvPicPr>
          <p:cNvPr id="5" name="Content Placeholder 4" descr="Dr Matthew Cserhati CV">
            <a:extLst>
              <a:ext uri="{FF2B5EF4-FFF2-40B4-BE49-F238E27FC236}">
                <a16:creationId xmlns:a16="http://schemas.microsoft.com/office/drawing/2014/main" id="{C7BACCCB-6272-883F-BAA3-FAB813DA790E}"/>
              </a:ext>
            </a:extLst>
          </p:cNvPr>
          <p:cNvPicPr>
            <a:picLocks noGrp="1" noChangeAspect="1"/>
          </p:cNvPicPr>
          <p:nvPr>
            <p:ph sz="half" idx="2"/>
          </p:nvPr>
        </p:nvPicPr>
        <p:blipFill>
          <a:blip r:embed="rId2"/>
          <a:stretch>
            <a:fillRect/>
          </a:stretch>
        </p:blipFill>
        <p:spPr>
          <a:xfrm>
            <a:off x="4924425" y="1719070"/>
            <a:ext cx="2143124" cy="2773455"/>
          </a:xfrm>
          <a:prstGeom prst="rect">
            <a:avLst/>
          </a:prstGeom>
        </p:spPr>
      </p:pic>
      <p:pic>
        <p:nvPicPr>
          <p:cNvPr id="6" name="Picture 5" descr="Dr. Nathaniel T. Jeanson | Answers in ...">
            <a:extLst>
              <a:ext uri="{FF2B5EF4-FFF2-40B4-BE49-F238E27FC236}">
                <a16:creationId xmlns:a16="http://schemas.microsoft.com/office/drawing/2014/main" id="{AD8E1C44-BDB3-76D1-7B44-BC1A7EF196F1}"/>
              </a:ext>
            </a:extLst>
          </p:cNvPr>
          <p:cNvPicPr>
            <a:picLocks noChangeAspect="1"/>
          </p:cNvPicPr>
          <p:nvPr/>
        </p:nvPicPr>
        <p:blipFill>
          <a:blip r:embed="rId3"/>
          <a:stretch>
            <a:fillRect/>
          </a:stretch>
        </p:blipFill>
        <p:spPr>
          <a:xfrm>
            <a:off x="6668935" y="4306503"/>
            <a:ext cx="2143125" cy="2143125"/>
          </a:xfrm>
          <a:prstGeom prst="rect">
            <a:avLst/>
          </a:prstGeom>
        </p:spPr>
      </p:pic>
    </p:spTree>
    <p:extLst>
      <p:ext uri="{BB962C8B-B14F-4D97-AF65-F5344CB8AC3E}">
        <p14:creationId xmlns:p14="http://schemas.microsoft.com/office/powerpoint/2010/main" val="2000728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FD742-1904-9E6A-C471-1240BF29D6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F7BF8F-9C1E-6A23-AC4D-F175072BF9CB}"/>
              </a:ext>
            </a:extLst>
          </p:cNvPr>
          <p:cNvSpPr>
            <a:spLocks noGrp="1"/>
          </p:cNvSpPr>
          <p:nvPr>
            <p:ph type="title"/>
          </p:nvPr>
        </p:nvSpPr>
        <p:spPr>
          <a:xfrm>
            <a:off x="426128" y="408372"/>
            <a:ext cx="8260672" cy="1039427"/>
          </a:xfrm>
        </p:spPr>
        <p:txBody>
          <a:bodyPr anchor="ctr">
            <a:normAutofit/>
          </a:bodyPr>
          <a:lstStyle/>
          <a:p>
            <a:r>
              <a:rPr lang="en-US"/>
              <a:t>Conferences, 2022-2026</a:t>
            </a:r>
            <a:endParaRPr lang="en-UM"/>
          </a:p>
        </p:txBody>
      </p:sp>
      <p:pic>
        <p:nvPicPr>
          <p:cNvPr id="5" name="Content Placeholder 4" descr="Dr. Marcus Ross - Liberty University">
            <a:extLst>
              <a:ext uri="{FF2B5EF4-FFF2-40B4-BE49-F238E27FC236}">
                <a16:creationId xmlns:a16="http://schemas.microsoft.com/office/drawing/2014/main" id="{67E50470-7B7E-B98D-86CC-376A6F1E15D1}"/>
              </a:ext>
            </a:extLst>
          </p:cNvPr>
          <p:cNvPicPr>
            <a:picLocks noGrp="1" noChangeAspect="1"/>
          </p:cNvPicPr>
          <p:nvPr>
            <p:ph sz="half" idx="1"/>
          </p:nvPr>
        </p:nvPicPr>
        <p:blipFill>
          <a:blip r:embed="rId2"/>
          <a:stretch>
            <a:fillRect/>
          </a:stretch>
        </p:blipFill>
        <p:spPr>
          <a:xfrm>
            <a:off x="4409161" y="1820115"/>
            <a:ext cx="3270869" cy="3270869"/>
          </a:xfrm>
          <a:prstGeom prst="rect">
            <a:avLst/>
          </a:prstGeom>
          <a:noFill/>
        </p:spPr>
      </p:pic>
      <p:sp>
        <p:nvSpPr>
          <p:cNvPr id="3" name="Content Placeholder 2">
            <a:extLst>
              <a:ext uri="{FF2B5EF4-FFF2-40B4-BE49-F238E27FC236}">
                <a16:creationId xmlns:a16="http://schemas.microsoft.com/office/drawing/2014/main" id="{BF22B7CA-B01A-1B63-C003-93166D74079E}"/>
              </a:ext>
            </a:extLst>
          </p:cNvPr>
          <p:cNvSpPr>
            <a:spLocks noGrp="1"/>
          </p:cNvSpPr>
          <p:nvPr>
            <p:ph sz="half" idx="2"/>
          </p:nvPr>
        </p:nvSpPr>
        <p:spPr>
          <a:xfrm>
            <a:off x="273728" y="1820115"/>
            <a:ext cx="4038600" cy="4407408"/>
          </a:xfrm>
        </p:spPr>
        <p:txBody>
          <a:bodyPr>
            <a:normAutofit fontScale="92500" lnSpcReduction="10000"/>
          </a:bodyPr>
          <a:lstStyle/>
          <a:p>
            <a:pPr marL="114300" indent="0">
              <a:lnSpc>
                <a:spcPct val="90000"/>
              </a:lnSpc>
              <a:buNone/>
            </a:pPr>
            <a:r>
              <a:rPr lang="en-US" dirty="0"/>
              <a:t>The eleventh annual Creation Conference took place at Concordia University Wisconsin on June 16-17, 2023. </a:t>
            </a:r>
            <a:r>
              <a:rPr lang="en-US" u="sng" dirty="0"/>
              <a:t>Theme</a:t>
            </a:r>
            <a:r>
              <a:rPr lang="en-US" dirty="0"/>
              <a:t>: “The Creation of Human Beings.” Keynote speakers were nationally known scientists Dr. Marcus Ross and Dr. Todd Wood.</a:t>
            </a:r>
          </a:p>
        </p:txBody>
      </p:sp>
      <p:pic>
        <p:nvPicPr>
          <p:cNvPr id="6" name="Picture 5" descr="Dr. Todd C. Wood - SchoolhouseTeachers.com">
            <a:extLst>
              <a:ext uri="{FF2B5EF4-FFF2-40B4-BE49-F238E27FC236}">
                <a16:creationId xmlns:a16="http://schemas.microsoft.com/office/drawing/2014/main" id="{2E02A0FC-1523-F2CB-4DEB-1831B8C52654}"/>
              </a:ext>
            </a:extLst>
          </p:cNvPr>
          <p:cNvPicPr>
            <a:picLocks noChangeAspect="1"/>
          </p:cNvPicPr>
          <p:nvPr/>
        </p:nvPicPr>
        <p:blipFill>
          <a:blip r:embed="rId3"/>
          <a:stretch>
            <a:fillRect/>
          </a:stretch>
        </p:blipFill>
        <p:spPr>
          <a:xfrm>
            <a:off x="5977849" y="3595816"/>
            <a:ext cx="2892423" cy="2892423"/>
          </a:xfrm>
          <a:prstGeom prst="rect">
            <a:avLst/>
          </a:prstGeom>
        </p:spPr>
      </p:pic>
    </p:spTree>
    <p:extLst>
      <p:ext uri="{BB962C8B-B14F-4D97-AF65-F5344CB8AC3E}">
        <p14:creationId xmlns:p14="http://schemas.microsoft.com/office/powerpoint/2010/main" val="3595657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945D1-D76F-5F64-5B64-752762178D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8BC0F2-429B-A1B0-2123-2318C72897DD}"/>
              </a:ext>
            </a:extLst>
          </p:cNvPr>
          <p:cNvSpPr>
            <a:spLocks noGrp="1"/>
          </p:cNvSpPr>
          <p:nvPr>
            <p:ph type="title"/>
          </p:nvPr>
        </p:nvSpPr>
        <p:spPr/>
        <p:txBody>
          <a:bodyPr/>
          <a:lstStyle/>
          <a:p>
            <a:r>
              <a:rPr lang="en-US"/>
              <a:t>Conferences, 2022-2026</a:t>
            </a:r>
            <a:endParaRPr lang="en-UM"/>
          </a:p>
        </p:txBody>
      </p:sp>
      <p:sp>
        <p:nvSpPr>
          <p:cNvPr id="3" name="Content Placeholder 2">
            <a:extLst>
              <a:ext uri="{FF2B5EF4-FFF2-40B4-BE49-F238E27FC236}">
                <a16:creationId xmlns:a16="http://schemas.microsoft.com/office/drawing/2014/main" id="{683BED6C-7299-F12D-A238-BE3D9385CABA}"/>
              </a:ext>
            </a:extLst>
          </p:cNvPr>
          <p:cNvSpPr>
            <a:spLocks noGrp="1"/>
          </p:cNvSpPr>
          <p:nvPr>
            <p:ph idx="1"/>
          </p:nvPr>
        </p:nvSpPr>
        <p:spPr/>
        <p:txBody>
          <a:bodyPr>
            <a:normAutofit/>
          </a:bodyPr>
          <a:lstStyle/>
          <a:p>
            <a:r>
              <a:rPr lang="en-US" sz="2800" dirty="0"/>
              <a:t>After a two-year gap, we now are hosting the twelfth annual Creation Conference.</a:t>
            </a:r>
          </a:p>
          <a:p>
            <a:r>
              <a:rPr lang="en-US" sz="2800" u="sng" dirty="0"/>
              <a:t>Theme</a:t>
            </a:r>
            <a:r>
              <a:rPr lang="en-US" sz="2800" dirty="0"/>
              <a:t>: Creation of Human Beings</a:t>
            </a:r>
          </a:p>
          <a:p>
            <a:r>
              <a:rPr lang="en-US" sz="2800" dirty="0"/>
              <a:t>June 12-13, 2026</a:t>
            </a:r>
          </a:p>
          <a:p>
            <a:r>
              <a:rPr lang="en-US" sz="2800" dirty="0"/>
              <a:t>St. Paul Lutheran Church, Grafton, Wisconsin</a:t>
            </a:r>
          </a:p>
          <a:p>
            <a:r>
              <a:rPr lang="en-US" sz="2800" dirty="0"/>
              <a:t>28 conference videos from past </a:t>
            </a:r>
            <a:r>
              <a:rPr lang="en-US" sz="2800"/>
              <a:t>conferences between 2019 and 2022.</a:t>
            </a:r>
            <a:endParaRPr lang="en-UM" sz="2800" dirty="0"/>
          </a:p>
        </p:txBody>
      </p:sp>
    </p:spTree>
    <p:extLst>
      <p:ext uri="{BB962C8B-B14F-4D97-AF65-F5344CB8AC3E}">
        <p14:creationId xmlns:p14="http://schemas.microsoft.com/office/powerpoint/2010/main" val="265604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79A60-427F-1A8D-F988-028FABC47E33}"/>
              </a:ext>
            </a:extLst>
          </p:cNvPr>
          <p:cNvSpPr>
            <a:spLocks noGrp="1"/>
          </p:cNvSpPr>
          <p:nvPr>
            <p:ph type="title"/>
          </p:nvPr>
        </p:nvSpPr>
        <p:spPr/>
        <p:txBody>
          <a:bodyPr/>
          <a:lstStyle/>
          <a:p>
            <a:endParaRPr lang="en-UM"/>
          </a:p>
        </p:txBody>
      </p:sp>
      <p:pic>
        <p:nvPicPr>
          <p:cNvPr id="5" name="Content Placeholder 4">
            <a:extLst>
              <a:ext uri="{FF2B5EF4-FFF2-40B4-BE49-F238E27FC236}">
                <a16:creationId xmlns:a16="http://schemas.microsoft.com/office/drawing/2014/main" id="{F6C26DAA-2D1B-B3C6-66B1-346EE9D45321}"/>
              </a:ext>
            </a:extLst>
          </p:cNvPr>
          <p:cNvPicPr>
            <a:picLocks noGrp="1" noChangeAspect="1"/>
          </p:cNvPicPr>
          <p:nvPr>
            <p:ph idx="1"/>
          </p:nvPr>
        </p:nvPicPr>
        <p:blipFill>
          <a:blip r:embed="rId2"/>
          <a:stretch>
            <a:fillRect/>
          </a:stretch>
        </p:blipFill>
        <p:spPr>
          <a:xfrm>
            <a:off x="4532915" y="4314825"/>
            <a:ext cx="4500646" cy="1959105"/>
          </a:xfrm>
          <a:prstGeom prst="rect">
            <a:avLst/>
          </a:prstGeom>
        </p:spPr>
      </p:pic>
      <p:pic>
        <p:nvPicPr>
          <p:cNvPr id="2050" name="Picture 2" descr="Concordia University Wisconsin">
            <a:extLst>
              <a:ext uri="{FF2B5EF4-FFF2-40B4-BE49-F238E27FC236}">
                <a16:creationId xmlns:a16="http://schemas.microsoft.com/office/drawing/2014/main" id="{EFF7DC9F-B401-079B-BC9B-3096BE0CDB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9032" y="491418"/>
            <a:ext cx="4102216" cy="229724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oncordia University, St. Paul - Wikipedia">
            <a:extLst>
              <a:ext uri="{FF2B5EF4-FFF2-40B4-BE49-F238E27FC236}">
                <a16:creationId xmlns:a16="http://schemas.microsoft.com/office/drawing/2014/main" id="{A4DC7B67-E9B6-7FF1-EF00-1735F921E9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582" y="3429000"/>
            <a:ext cx="4159294" cy="302062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oncordia University Ann Arbor works to ...">
            <a:extLst>
              <a:ext uri="{FF2B5EF4-FFF2-40B4-BE49-F238E27FC236}">
                <a16:creationId xmlns:a16="http://schemas.microsoft.com/office/drawing/2014/main" id="{BE0052F9-91D6-2703-FCCE-C1FED721886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3652" y="304024"/>
            <a:ext cx="3698748" cy="2219249"/>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St. Paul Lutheran Church Grafton ...">
            <a:extLst>
              <a:ext uri="{FF2B5EF4-FFF2-40B4-BE49-F238E27FC236}">
                <a16:creationId xmlns:a16="http://schemas.microsoft.com/office/drawing/2014/main" id="{B0E7B77D-92DC-0EA2-D963-783A6977080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1862759"/>
            <a:ext cx="4746498" cy="31471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766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Agenda</a:t>
            </a:r>
          </a:p>
        </p:txBody>
      </p:sp>
      <p:sp>
        <p:nvSpPr>
          <p:cNvPr id="3" name="Content Placeholder 2"/>
          <p:cNvSpPr>
            <a:spLocks noGrp="1"/>
          </p:cNvSpPr>
          <p:nvPr>
            <p:ph sz="half" idx="1"/>
          </p:nvPr>
        </p:nvSpPr>
        <p:spPr>
          <a:xfrm>
            <a:off x="152400" y="1752600"/>
            <a:ext cx="4267199" cy="4407408"/>
          </a:xfrm>
        </p:spPr>
        <p:txBody>
          <a:bodyPr>
            <a:normAutofit fontScale="77500" lnSpcReduction="20000"/>
          </a:bodyPr>
          <a:lstStyle/>
          <a:p>
            <a:r>
              <a:rPr lang="en-US"/>
              <a:t>Opening Prayer</a:t>
            </a:r>
          </a:p>
          <a:p>
            <a:r>
              <a:rPr lang="en-US"/>
              <a:t>History</a:t>
            </a:r>
          </a:p>
          <a:p>
            <a:r>
              <a:rPr lang="en-US"/>
              <a:t>Membership &amp; </a:t>
            </a:r>
            <a:r>
              <a:rPr lang="en-US" u="sng"/>
              <a:t>Charter</a:t>
            </a:r>
          </a:p>
          <a:p>
            <a:r>
              <a:rPr lang="en-US"/>
              <a:t>Plans for the Future</a:t>
            </a:r>
          </a:p>
          <a:p>
            <a:pPr lvl="1"/>
            <a:r>
              <a:rPr lang="en-US"/>
              <a:t>2027 Conference Location and Theme</a:t>
            </a:r>
          </a:p>
          <a:p>
            <a:pPr lvl="1"/>
            <a:r>
              <a:rPr lang="en-US"/>
              <a:t>Publicity Plan</a:t>
            </a:r>
          </a:p>
          <a:p>
            <a:pPr lvl="1"/>
            <a:r>
              <a:rPr lang="en-US"/>
              <a:t>Our website: www.SocietyofCreation.org</a:t>
            </a:r>
          </a:p>
          <a:p>
            <a:pPr lvl="1"/>
            <a:r>
              <a:rPr lang="en-US"/>
              <a:t>Your role in the next year, including your evaluations</a:t>
            </a:r>
          </a:p>
          <a:p>
            <a:r>
              <a:rPr lang="en-US"/>
              <a:t>Our Finances</a:t>
            </a:r>
          </a:p>
          <a:p>
            <a:r>
              <a:rPr lang="en-US"/>
              <a:t>Recognitions</a:t>
            </a:r>
          </a:p>
          <a:p>
            <a:r>
              <a:rPr lang="en-US"/>
              <a:t>Closing Prayer</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419599" y="2501048"/>
            <a:ext cx="4479395" cy="2832951"/>
          </a:xfrm>
        </p:spPr>
      </p:pic>
      <p:sp>
        <p:nvSpPr>
          <p:cNvPr id="6" name="TextBox 5"/>
          <p:cNvSpPr txBox="1"/>
          <p:nvPr/>
        </p:nvSpPr>
        <p:spPr>
          <a:xfrm>
            <a:off x="4648200" y="5486400"/>
            <a:ext cx="4038600" cy="923330"/>
          </a:xfrm>
          <a:prstGeom prst="rect">
            <a:avLst/>
          </a:prstGeom>
          <a:noFill/>
        </p:spPr>
        <p:txBody>
          <a:bodyPr wrap="square" rtlCol="0">
            <a:spAutoFit/>
          </a:bodyPr>
          <a:lstStyle/>
          <a:p>
            <a:pPr algn="ctr"/>
            <a:r>
              <a:rPr lang="en-US"/>
              <a:t>2013: “The Heavens Declare”</a:t>
            </a:r>
          </a:p>
          <a:p>
            <a:pPr algn="ctr"/>
            <a:r>
              <a:rPr lang="en-US"/>
              <a:t>Joel Heck, Danny Faulkner, Don DeYoung, Gary </a:t>
            </a:r>
            <a:r>
              <a:rPr lang="en-US" err="1"/>
              <a:t>Locklair</a:t>
            </a:r>
            <a:endParaRPr lang="en-US"/>
          </a:p>
        </p:txBody>
      </p:sp>
    </p:spTree>
    <p:extLst>
      <p:ext uri="{BB962C8B-B14F-4D97-AF65-F5344CB8AC3E}">
        <p14:creationId xmlns:p14="http://schemas.microsoft.com/office/powerpoint/2010/main" val="385278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Agenda overview</a:t>
            </a:r>
          </a:p>
        </p:txBody>
      </p:sp>
      <p:sp>
        <p:nvSpPr>
          <p:cNvPr id="3" name="Content Placeholder 2"/>
          <p:cNvSpPr>
            <a:spLocks noGrp="1"/>
          </p:cNvSpPr>
          <p:nvPr>
            <p:ph idx="1"/>
          </p:nvPr>
        </p:nvSpPr>
        <p:spPr/>
        <p:txBody>
          <a:bodyPr>
            <a:normAutofit/>
          </a:bodyPr>
          <a:lstStyle/>
          <a:p>
            <a:r>
              <a:rPr lang="en-US" sz="2800" dirty="0"/>
              <a:t>Opening Song</a:t>
            </a:r>
          </a:p>
          <a:p>
            <a:r>
              <a:rPr lang="en-US" sz="2800" dirty="0"/>
              <a:t>Welcome and Opening Prayer</a:t>
            </a:r>
          </a:p>
          <a:p>
            <a:r>
              <a:rPr lang="en-US" sz="2800" dirty="0"/>
              <a:t>Some History</a:t>
            </a:r>
          </a:p>
          <a:p>
            <a:r>
              <a:rPr lang="en-US" sz="2800" dirty="0"/>
              <a:t>Membership &amp; Charter</a:t>
            </a:r>
          </a:p>
          <a:p>
            <a:r>
              <a:rPr lang="en-US" sz="2800" dirty="0"/>
              <a:t>Plans for the Future</a:t>
            </a:r>
          </a:p>
          <a:p>
            <a:r>
              <a:rPr lang="en-US" sz="2800" dirty="0"/>
              <a:t>Our Finances</a:t>
            </a:r>
          </a:p>
          <a:p>
            <a:r>
              <a:rPr lang="en-US" sz="2800" dirty="0"/>
              <a:t>Recognitions</a:t>
            </a:r>
          </a:p>
          <a:p>
            <a:r>
              <a:rPr lang="en-US" sz="2800" dirty="0"/>
              <a:t>Closing Prayer</a:t>
            </a:r>
          </a:p>
        </p:txBody>
      </p:sp>
    </p:spTree>
    <p:extLst>
      <p:ext uri="{BB962C8B-B14F-4D97-AF65-F5344CB8AC3E}">
        <p14:creationId xmlns:p14="http://schemas.microsoft.com/office/powerpoint/2010/main" val="182745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AE360-2B63-AC6A-3DFB-86BF052FF80E}"/>
              </a:ext>
            </a:extLst>
          </p:cNvPr>
          <p:cNvSpPr>
            <a:spLocks noGrp="1"/>
          </p:cNvSpPr>
          <p:nvPr>
            <p:ph type="title"/>
          </p:nvPr>
        </p:nvSpPr>
        <p:spPr/>
        <p:txBody>
          <a:bodyPr/>
          <a:lstStyle/>
          <a:p>
            <a:r>
              <a:rPr lang="en-US"/>
              <a:t>Membership &amp; charter</a:t>
            </a:r>
            <a:endParaRPr lang="en-UM"/>
          </a:p>
        </p:txBody>
      </p:sp>
      <p:sp>
        <p:nvSpPr>
          <p:cNvPr id="5" name="Content Placeholder 4">
            <a:extLst>
              <a:ext uri="{FF2B5EF4-FFF2-40B4-BE49-F238E27FC236}">
                <a16:creationId xmlns:a16="http://schemas.microsoft.com/office/drawing/2014/main" id="{CD5A520C-54F4-E9D5-E4CA-A3E00002BE6D}"/>
              </a:ext>
            </a:extLst>
          </p:cNvPr>
          <p:cNvSpPr>
            <a:spLocks noGrp="1"/>
          </p:cNvSpPr>
          <p:nvPr>
            <p:ph idx="1"/>
          </p:nvPr>
        </p:nvSpPr>
        <p:spPr/>
        <p:txBody>
          <a:bodyPr>
            <a:noAutofit/>
          </a:bodyPr>
          <a:lstStyle/>
          <a:p>
            <a:pPr marL="114300" indent="0" algn="ctr" fontAlgn="t">
              <a:buNone/>
            </a:pPr>
            <a:r>
              <a:rPr lang="en-US" dirty="0"/>
              <a:t>Our Charter</a:t>
            </a:r>
          </a:p>
          <a:p>
            <a:pPr fontAlgn="t"/>
            <a:r>
              <a:rPr lang="en-US" dirty="0"/>
              <a:t>We support the historic position of The Lutheran Church—Missouri Synod on creation. Our charter states, "To provide support, education, affirmation, and encouragement for those who teach the historic position of the LCMS on the doctrine of creation and to affirm the biblical position on creation." We do not take positions on other issues, relevant though they may be.</a:t>
            </a:r>
          </a:p>
          <a:p>
            <a:pPr fontAlgn="t"/>
            <a:r>
              <a:rPr lang="en-US" b="1" dirty="0"/>
              <a:t>Membership</a:t>
            </a:r>
            <a:r>
              <a:rPr lang="en-US" dirty="0"/>
              <a:t>: This is a voluntary organization that started with full-time members of the faculties of Concordia University System (CUS) institutions of higher education…</a:t>
            </a:r>
          </a:p>
        </p:txBody>
      </p:sp>
    </p:spTree>
    <p:extLst>
      <p:ext uri="{BB962C8B-B14F-4D97-AF65-F5344CB8AC3E}">
        <p14:creationId xmlns:p14="http://schemas.microsoft.com/office/powerpoint/2010/main" val="2760529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81BE3-465E-3CBC-F889-6357239C3E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EDF459-E167-3AC4-CDE4-D72DFA0C4954}"/>
              </a:ext>
            </a:extLst>
          </p:cNvPr>
          <p:cNvSpPr>
            <a:spLocks noGrp="1"/>
          </p:cNvSpPr>
          <p:nvPr>
            <p:ph type="title"/>
          </p:nvPr>
        </p:nvSpPr>
        <p:spPr/>
        <p:txBody>
          <a:bodyPr/>
          <a:lstStyle/>
          <a:p>
            <a:r>
              <a:rPr lang="en-US"/>
              <a:t>Membership &amp; charter</a:t>
            </a:r>
            <a:endParaRPr lang="en-UM"/>
          </a:p>
        </p:txBody>
      </p:sp>
      <p:sp>
        <p:nvSpPr>
          <p:cNvPr id="5" name="Content Placeholder 4">
            <a:extLst>
              <a:ext uri="{FF2B5EF4-FFF2-40B4-BE49-F238E27FC236}">
                <a16:creationId xmlns:a16="http://schemas.microsoft.com/office/drawing/2014/main" id="{120B351A-0085-03FB-356C-80D8CF74A367}"/>
              </a:ext>
            </a:extLst>
          </p:cNvPr>
          <p:cNvSpPr>
            <a:spLocks noGrp="1"/>
          </p:cNvSpPr>
          <p:nvPr>
            <p:ph idx="1"/>
          </p:nvPr>
        </p:nvSpPr>
        <p:spPr/>
        <p:txBody>
          <a:bodyPr>
            <a:normAutofit/>
          </a:bodyPr>
          <a:lstStyle/>
          <a:p>
            <a:pPr marL="114300" indent="0" fontAlgn="t">
              <a:buNone/>
            </a:pPr>
            <a:r>
              <a:rPr lang="en-US" dirty="0"/>
              <a:t>… It then broadened to include people of all walks of life, all denominations, all occupations, and all levels of interest. The Denver Society of Creation is affiliated with the Society of Creation.</a:t>
            </a:r>
          </a:p>
          <a:p>
            <a:pPr fontAlgn="t"/>
            <a:r>
              <a:rPr lang="en-US" b="1" dirty="0"/>
              <a:t>Purposes</a:t>
            </a:r>
            <a:r>
              <a:rPr lang="en-US" dirty="0"/>
              <a:t>: To provide support, education, affirmation, and encouragement for those who teach the historic position of the LCMS on the doctrine of creation and to affirm the biblical position on creation. Likewise, it supports all Christians everywhere who believe the biblical narrative of Genesis 1 and 2 as it is presented.</a:t>
            </a:r>
          </a:p>
        </p:txBody>
      </p:sp>
    </p:spTree>
    <p:extLst>
      <p:ext uri="{BB962C8B-B14F-4D97-AF65-F5344CB8AC3E}">
        <p14:creationId xmlns:p14="http://schemas.microsoft.com/office/powerpoint/2010/main" val="25446022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9AF86-139F-B0D1-4ABB-20C8E04A4C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3A65B5-D139-8562-C074-F304DEC958C1}"/>
              </a:ext>
            </a:extLst>
          </p:cNvPr>
          <p:cNvSpPr>
            <a:spLocks noGrp="1"/>
          </p:cNvSpPr>
          <p:nvPr>
            <p:ph type="title"/>
          </p:nvPr>
        </p:nvSpPr>
        <p:spPr/>
        <p:txBody>
          <a:bodyPr/>
          <a:lstStyle/>
          <a:p>
            <a:r>
              <a:rPr lang="en-US"/>
              <a:t>Membership &amp; charter</a:t>
            </a:r>
            <a:endParaRPr lang="en-UM"/>
          </a:p>
        </p:txBody>
      </p:sp>
      <p:sp>
        <p:nvSpPr>
          <p:cNvPr id="5" name="Content Placeholder 4">
            <a:extLst>
              <a:ext uri="{FF2B5EF4-FFF2-40B4-BE49-F238E27FC236}">
                <a16:creationId xmlns:a16="http://schemas.microsoft.com/office/drawing/2014/main" id="{BC94AC2C-28C5-2D36-7A1B-D17978BA52F0}"/>
              </a:ext>
            </a:extLst>
          </p:cNvPr>
          <p:cNvSpPr>
            <a:spLocks noGrp="1"/>
          </p:cNvSpPr>
          <p:nvPr>
            <p:ph idx="1"/>
          </p:nvPr>
        </p:nvSpPr>
        <p:spPr/>
        <p:txBody>
          <a:bodyPr>
            <a:normAutofit fontScale="92500" lnSpcReduction="10000"/>
          </a:bodyPr>
          <a:lstStyle/>
          <a:p>
            <a:pPr fontAlgn="t"/>
            <a:r>
              <a:rPr lang="en-US" b="1" dirty="0"/>
              <a:t>Dues</a:t>
            </a:r>
            <a:r>
              <a:rPr lang="en-US" dirty="0"/>
              <a:t>: None. Some programs and projects, as agreed upon in advance by the members, may be funded by contributions of members, all of them sharing equally in the cost and that cost known in advance. Those who are unable to contribute may give their blessing but decline to share in the cost.</a:t>
            </a:r>
          </a:p>
          <a:p>
            <a:pPr fontAlgn="t"/>
            <a:r>
              <a:rPr lang="en-US" b="1" dirty="0"/>
              <a:t>Programs and Projects:</a:t>
            </a:r>
            <a:r>
              <a:rPr lang="en-US" dirty="0"/>
              <a:t> Major programs and projects will normally be carried out with the approval of a minimum of eighty percent (80%) of the votes cast by the membership in advance with email votes being recorded by the initiator, who can be any member of the organization. Programs are for the mutual encouragement and support of its membership. </a:t>
            </a:r>
          </a:p>
        </p:txBody>
      </p:sp>
    </p:spTree>
    <p:extLst>
      <p:ext uri="{BB962C8B-B14F-4D97-AF65-F5344CB8AC3E}">
        <p14:creationId xmlns:p14="http://schemas.microsoft.com/office/powerpoint/2010/main" val="895353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AB8B2-4F5B-4A78-8BE1-179BE662C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753AD1-BDC7-0C5C-9C43-7A9C1CB96713}"/>
              </a:ext>
            </a:extLst>
          </p:cNvPr>
          <p:cNvSpPr>
            <a:spLocks noGrp="1"/>
          </p:cNvSpPr>
          <p:nvPr>
            <p:ph type="title"/>
          </p:nvPr>
        </p:nvSpPr>
        <p:spPr/>
        <p:txBody>
          <a:bodyPr/>
          <a:lstStyle/>
          <a:p>
            <a:r>
              <a:rPr lang="en-US"/>
              <a:t>Membership &amp; charter</a:t>
            </a:r>
            <a:endParaRPr lang="en-UM"/>
          </a:p>
        </p:txBody>
      </p:sp>
      <p:sp>
        <p:nvSpPr>
          <p:cNvPr id="5" name="Content Placeholder 4">
            <a:extLst>
              <a:ext uri="{FF2B5EF4-FFF2-40B4-BE49-F238E27FC236}">
                <a16:creationId xmlns:a16="http://schemas.microsoft.com/office/drawing/2014/main" id="{BCC43C97-D2E8-97DB-DFCB-8ABB3D038053}"/>
              </a:ext>
            </a:extLst>
          </p:cNvPr>
          <p:cNvSpPr>
            <a:spLocks noGrp="1"/>
          </p:cNvSpPr>
          <p:nvPr>
            <p:ph idx="1"/>
          </p:nvPr>
        </p:nvSpPr>
        <p:spPr/>
        <p:txBody>
          <a:bodyPr>
            <a:normAutofit lnSpcReduction="10000"/>
          </a:bodyPr>
          <a:lstStyle/>
          <a:p>
            <a:pPr fontAlgn="t"/>
            <a:r>
              <a:rPr lang="en-US" sz="2800" dirty="0"/>
              <a:t>We held our first conference in the summer of 2013, at which members may present papers that include their biblical or scientific understanding and insight into creation. We have since held an annual creation conference each summer.</a:t>
            </a:r>
          </a:p>
          <a:p>
            <a:pPr fontAlgn="t"/>
            <a:r>
              <a:rPr lang="en-US" sz="2800" b="1" dirty="0"/>
              <a:t>Publicity</a:t>
            </a:r>
            <a:r>
              <a:rPr lang="en-US" sz="2800" dirty="0"/>
              <a:t>: We especially depend upon email addresses of members, word of mouth, our Facebook page, and the website of the Society of Creation.</a:t>
            </a:r>
          </a:p>
        </p:txBody>
      </p:sp>
    </p:spTree>
    <p:extLst>
      <p:ext uri="{BB962C8B-B14F-4D97-AF65-F5344CB8AC3E}">
        <p14:creationId xmlns:p14="http://schemas.microsoft.com/office/powerpoint/2010/main" val="28461189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E8A3A-3C0A-2AF1-31E2-FDE65C84C9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77AEE-EBB0-547E-DEC4-5A8F7E38EB86}"/>
              </a:ext>
            </a:extLst>
          </p:cNvPr>
          <p:cNvSpPr>
            <a:spLocks noGrp="1"/>
          </p:cNvSpPr>
          <p:nvPr>
            <p:ph type="title"/>
          </p:nvPr>
        </p:nvSpPr>
        <p:spPr/>
        <p:txBody>
          <a:bodyPr/>
          <a:lstStyle/>
          <a:p>
            <a:r>
              <a:rPr lang="en-US"/>
              <a:t>Membership &amp; charter</a:t>
            </a:r>
            <a:endParaRPr lang="en-UM"/>
          </a:p>
        </p:txBody>
      </p:sp>
      <p:sp>
        <p:nvSpPr>
          <p:cNvPr id="5" name="Content Placeholder 4">
            <a:extLst>
              <a:ext uri="{FF2B5EF4-FFF2-40B4-BE49-F238E27FC236}">
                <a16:creationId xmlns:a16="http://schemas.microsoft.com/office/drawing/2014/main" id="{83B140C8-F293-E761-A888-298672330247}"/>
              </a:ext>
            </a:extLst>
          </p:cNvPr>
          <p:cNvSpPr>
            <a:spLocks noGrp="1"/>
          </p:cNvSpPr>
          <p:nvPr>
            <p:ph idx="1"/>
          </p:nvPr>
        </p:nvSpPr>
        <p:spPr>
          <a:xfrm>
            <a:off x="457200" y="1752600"/>
            <a:ext cx="8229600" cy="4800600"/>
          </a:xfrm>
        </p:spPr>
        <p:txBody>
          <a:bodyPr>
            <a:normAutofit/>
          </a:bodyPr>
          <a:lstStyle/>
          <a:p>
            <a:pPr fontAlgn="t"/>
            <a:r>
              <a:rPr lang="en-US" sz="2000" b="1" dirty="0"/>
              <a:t>Biblical Subscription</a:t>
            </a:r>
            <a:r>
              <a:rPr lang="en-US" sz="2000" dirty="0"/>
              <a:t>: In accordance with LCMS convention resolution 2004 Res. 2-08A, Luther's Small Catechism with Explanation, Question 97 [CPH, 1986, p. 106], and A Brief Statement (Adopted 1932, St. Louis: Concordia Publishing House), all members subscribe to the following statement of their position on creation:</a:t>
            </a:r>
          </a:p>
          <a:p>
            <a:pPr fontAlgn="t"/>
            <a:r>
              <a:rPr lang="en-US" sz="2000" dirty="0"/>
              <a:t>First, that God created by His power, as described in Genesis 1 and 2, motivated by His love and grace, rather than using evolution as the vehicle of creation.</a:t>
            </a:r>
          </a:p>
          <a:p>
            <a:pPr fontAlgn="t"/>
            <a:r>
              <a:rPr lang="en-US" sz="2000" dirty="0"/>
              <a:t>Second, that God created mankind in His image, giving them the ability to respond to Him in worship and service. As a result, mankind has authority to subdue the earth, which is neither a license to destroy or pollute nor a prohibition against any changing of the landscape. This authority has been affected by the fall into sin (Genesis 3).</a:t>
            </a:r>
          </a:p>
        </p:txBody>
      </p:sp>
    </p:spTree>
    <p:extLst>
      <p:ext uri="{BB962C8B-B14F-4D97-AF65-F5344CB8AC3E}">
        <p14:creationId xmlns:p14="http://schemas.microsoft.com/office/powerpoint/2010/main" val="2438616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66FC6-0D4C-9A56-FA96-484D1ACA1B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9B3A2F-CADB-BA7C-4410-8E10BD619352}"/>
              </a:ext>
            </a:extLst>
          </p:cNvPr>
          <p:cNvSpPr>
            <a:spLocks noGrp="1"/>
          </p:cNvSpPr>
          <p:nvPr>
            <p:ph type="title"/>
          </p:nvPr>
        </p:nvSpPr>
        <p:spPr/>
        <p:txBody>
          <a:bodyPr/>
          <a:lstStyle/>
          <a:p>
            <a:r>
              <a:rPr lang="en-US"/>
              <a:t>Membership &amp; charter</a:t>
            </a:r>
            <a:endParaRPr lang="en-UM"/>
          </a:p>
        </p:txBody>
      </p:sp>
      <p:sp>
        <p:nvSpPr>
          <p:cNvPr id="5" name="Content Placeholder 4">
            <a:extLst>
              <a:ext uri="{FF2B5EF4-FFF2-40B4-BE49-F238E27FC236}">
                <a16:creationId xmlns:a16="http://schemas.microsoft.com/office/drawing/2014/main" id="{7C6AE692-BAD0-BFBA-8A84-3FA9400218E3}"/>
              </a:ext>
            </a:extLst>
          </p:cNvPr>
          <p:cNvSpPr>
            <a:spLocks noGrp="1"/>
          </p:cNvSpPr>
          <p:nvPr>
            <p:ph idx="1"/>
          </p:nvPr>
        </p:nvSpPr>
        <p:spPr>
          <a:xfrm>
            <a:off x="457200" y="1752600"/>
            <a:ext cx="8229600" cy="4800600"/>
          </a:xfrm>
        </p:spPr>
        <p:txBody>
          <a:bodyPr>
            <a:normAutofit/>
          </a:bodyPr>
          <a:lstStyle/>
          <a:p>
            <a:pPr fontAlgn="t"/>
            <a:r>
              <a:rPr lang="en-US" dirty="0"/>
              <a:t>Third, that each member of the Trinity was involved in creation, as indicated in Gen. 1:1-3.</a:t>
            </a:r>
          </a:p>
          <a:p>
            <a:pPr fontAlgn="t"/>
            <a:r>
              <a:rPr lang="en-US" dirty="0"/>
              <a:t>Fourth, that creation took place in six twenty-four-hour days with a day reckoned in accordance with today’s time.</a:t>
            </a:r>
          </a:p>
          <a:p>
            <a:pPr fontAlgn="t"/>
            <a:r>
              <a:rPr lang="en-US" dirty="0"/>
              <a:t>Fifth, that Adam and Eve were real, historical human beings and that the fall into sin was a real, historical event.</a:t>
            </a:r>
          </a:p>
          <a:p>
            <a:pPr fontAlgn="t"/>
            <a:r>
              <a:rPr lang="en-US" dirty="0"/>
              <a:t>Sixth, that creation occurred in the relatively recent past, thousands of years ago rather than millions or billions of years ago.</a:t>
            </a:r>
          </a:p>
        </p:txBody>
      </p:sp>
    </p:spTree>
    <p:extLst>
      <p:ext uri="{BB962C8B-B14F-4D97-AF65-F5344CB8AC3E}">
        <p14:creationId xmlns:p14="http://schemas.microsoft.com/office/powerpoint/2010/main" val="2389360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6A2A8-8808-F922-FA49-1BE3E3900101}"/>
              </a:ext>
            </a:extLst>
          </p:cNvPr>
          <p:cNvSpPr>
            <a:spLocks noGrp="1"/>
          </p:cNvSpPr>
          <p:nvPr>
            <p:ph type="title"/>
          </p:nvPr>
        </p:nvSpPr>
        <p:spPr/>
        <p:txBody>
          <a:bodyPr>
            <a:normAutofit/>
          </a:bodyPr>
          <a:lstStyle/>
          <a:p>
            <a:r>
              <a:rPr lang="en-US" sz="3200" i="1" dirty="0"/>
              <a:t>Life on the Silent Planet</a:t>
            </a:r>
          </a:p>
        </p:txBody>
      </p:sp>
      <p:sp>
        <p:nvSpPr>
          <p:cNvPr id="4" name="Content Placeholder 3">
            <a:extLst>
              <a:ext uri="{FF2B5EF4-FFF2-40B4-BE49-F238E27FC236}">
                <a16:creationId xmlns:a16="http://schemas.microsoft.com/office/drawing/2014/main" id="{90DAC542-4201-E01D-FD79-C5543E48F753}"/>
              </a:ext>
            </a:extLst>
          </p:cNvPr>
          <p:cNvSpPr>
            <a:spLocks noGrp="1"/>
          </p:cNvSpPr>
          <p:nvPr>
            <p:ph sz="half" idx="1"/>
          </p:nvPr>
        </p:nvSpPr>
        <p:spPr>
          <a:xfrm>
            <a:off x="160638" y="2026508"/>
            <a:ext cx="4527819" cy="3459892"/>
          </a:xfrm>
        </p:spPr>
        <p:txBody>
          <a:bodyPr>
            <a:noAutofit/>
          </a:bodyPr>
          <a:lstStyle/>
          <a:p>
            <a:r>
              <a:rPr lang="en-US" dirty="0"/>
              <a:t>Edited by Rhys Laverty</a:t>
            </a:r>
          </a:p>
          <a:p>
            <a:r>
              <a:rPr lang="en-US" dirty="0"/>
              <a:t>Essays on each volume in the Ransom Trilogy by well-known Lewis scholars, in turn dealing with masculinity, femininity, and marriage</a:t>
            </a:r>
          </a:p>
        </p:txBody>
      </p:sp>
      <p:sp>
        <p:nvSpPr>
          <p:cNvPr id="5" name="Content Placeholder 4">
            <a:extLst>
              <a:ext uri="{FF2B5EF4-FFF2-40B4-BE49-F238E27FC236}">
                <a16:creationId xmlns:a16="http://schemas.microsoft.com/office/drawing/2014/main" id="{F3C456D4-3185-7EED-E496-43B67BD8DF45}"/>
              </a:ext>
            </a:extLst>
          </p:cNvPr>
          <p:cNvSpPr>
            <a:spLocks noGrp="1"/>
          </p:cNvSpPr>
          <p:nvPr>
            <p:ph sz="half" idx="2"/>
          </p:nvPr>
        </p:nvSpPr>
        <p:spPr>
          <a:xfrm>
            <a:off x="4688457" y="2026508"/>
            <a:ext cx="3998343" cy="3312041"/>
          </a:xfrm>
        </p:spPr>
        <p:txBody>
          <a:bodyPr>
            <a:normAutofit/>
          </a:bodyPr>
          <a:lstStyle/>
          <a:p>
            <a:r>
              <a:rPr lang="en-US" sz="3200" u="sng" dirty="0"/>
              <a:t>Part I</a:t>
            </a:r>
            <a:r>
              <a:rPr lang="en-US" sz="3200" dirty="0"/>
              <a:t>: </a:t>
            </a:r>
            <a:r>
              <a:rPr lang="en-US" sz="3200" i="1" dirty="0"/>
              <a:t>Out of the Silent Planet</a:t>
            </a:r>
          </a:p>
          <a:p>
            <a:r>
              <a:rPr lang="en-US" sz="3200" u="sng" dirty="0"/>
              <a:t>Part II</a:t>
            </a:r>
            <a:r>
              <a:rPr lang="en-US" sz="3200" dirty="0"/>
              <a:t>: </a:t>
            </a:r>
            <a:r>
              <a:rPr lang="en-US" sz="3200" i="1" dirty="0"/>
              <a:t>Perelandra</a:t>
            </a:r>
          </a:p>
          <a:p>
            <a:r>
              <a:rPr lang="en-US" sz="3200" u="sng" dirty="0"/>
              <a:t>Part III</a:t>
            </a:r>
            <a:r>
              <a:rPr lang="en-US" sz="3200" dirty="0"/>
              <a:t>: </a:t>
            </a:r>
            <a:r>
              <a:rPr lang="en-US" sz="3200" i="1" dirty="0"/>
              <a:t>That Hideous Strength</a:t>
            </a:r>
          </a:p>
        </p:txBody>
      </p:sp>
    </p:spTree>
    <p:extLst>
      <p:ext uri="{BB962C8B-B14F-4D97-AF65-F5344CB8AC3E}">
        <p14:creationId xmlns:p14="http://schemas.microsoft.com/office/powerpoint/2010/main" val="249666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 name="Title 1">
            <a:extLst>
              <a:ext uri="{FF2B5EF4-FFF2-40B4-BE49-F238E27FC236}">
                <a16:creationId xmlns:a16="http://schemas.microsoft.com/office/drawing/2014/main" id="{25F20A27-C249-76CC-8A0A-3821137A1AA2}"/>
              </a:ext>
            </a:extLst>
          </p:cNvPr>
          <p:cNvSpPr>
            <a:spLocks noGrp="1"/>
          </p:cNvSpPr>
          <p:nvPr>
            <p:ph type="title"/>
          </p:nvPr>
        </p:nvSpPr>
        <p:spPr>
          <a:xfrm>
            <a:off x="426128" y="408372"/>
            <a:ext cx="8260672" cy="1039427"/>
          </a:xfrm>
        </p:spPr>
        <p:txBody>
          <a:bodyPr/>
          <a:lstStyle/>
          <a:p>
            <a:r>
              <a:rPr lang="en-US" dirty="0"/>
              <a:t>Colin Smothers</a:t>
            </a:r>
          </a:p>
        </p:txBody>
      </p:sp>
      <p:pic>
        <p:nvPicPr>
          <p:cNvPr id="1028" name="Picture 4" descr="Life on the Silent Planet: Essays on Christian Living from C.S. Lewis's Ransom Trilogy">
            <a:extLst>
              <a:ext uri="{FF2B5EF4-FFF2-40B4-BE49-F238E27FC236}">
                <a16:creationId xmlns:a16="http://schemas.microsoft.com/office/drawing/2014/main" id="{1B69EEE5-BD14-6143-9F46-1F47B0F5187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79662" y="1719071"/>
            <a:ext cx="2931532" cy="4407408"/>
          </a:xfrm>
          <a:prstGeom prst="rect">
            <a:avLst/>
          </a:prstGeom>
          <a:solidFill>
            <a:srgbClr val="FFFFFF"/>
          </a:solidFill>
        </p:spPr>
      </p:pic>
      <p:sp>
        <p:nvSpPr>
          <p:cNvPr id="6" name="Text Placeholder 5">
            <a:extLst>
              <a:ext uri="{FF2B5EF4-FFF2-40B4-BE49-F238E27FC236}">
                <a16:creationId xmlns:a16="http://schemas.microsoft.com/office/drawing/2014/main" id="{5EC103D6-44D2-91DE-99B6-5EB2FF13D28A}"/>
              </a:ext>
            </a:extLst>
          </p:cNvPr>
          <p:cNvSpPr>
            <a:spLocks noGrp="1"/>
          </p:cNvSpPr>
          <p:nvPr>
            <p:ph sz="half" idx="2"/>
          </p:nvPr>
        </p:nvSpPr>
        <p:spPr>
          <a:xfrm>
            <a:off x="4648200" y="1719071"/>
            <a:ext cx="4038600" cy="4407408"/>
          </a:xfrm>
        </p:spPr>
        <p:txBody>
          <a:bodyPr>
            <a:normAutofit/>
          </a:bodyPr>
          <a:lstStyle/>
          <a:p>
            <a:pPr marL="114300" indent="0">
              <a:buNone/>
            </a:pPr>
            <a:r>
              <a:rPr lang="en-US" dirty="0"/>
              <a:t>Colin Smothers, “Men are from Mars: Masculinity in </a:t>
            </a:r>
            <a:r>
              <a:rPr lang="en-US" i="1" dirty="0"/>
              <a:t>Out of the Silent Planet</a:t>
            </a:r>
            <a:r>
              <a:rPr lang="en-US" dirty="0"/>
              <a:t>”</a:t>
            </a:r>
          </a:p>
        </p:txBody>
      </p:sp>
    </p:spTree>
    <p:extLst>
      <p:ext uri="{BB962C8B-B14F-4D97-AF65-F5344CB8AC3E}">
        <p14:creationId xmlns:p14="http://schemas.microsoft.com/office/powerpoint/2010/main" val="4647586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9972BFD-E8BA-DFD8-E27C-565AF021B1DF}"/>
              </a:ext>
            </a:extLst>
          </p:cNvPr>
          <p:cNvSpPr>
            <a:spLocks noGrp="1"/>
          </p:cNvSpPr>
          <p:nvPr>
            <p:ph type="title"/>
          </p:nvPr>
        </p:nvSpPr>
        <p:spPr>
          <a:xfrm>
            <a:off x="966802" y="618982"/>
            <a:ext cx="7210396" cy="810704"/>
          </a:xfrm>
        </p:spPr>
        <p:txBody>
          <a:bodyPr vert="horz" lIns="68580" tIns="34290" rIns="68580" bIns="34290" rtlCol="0" anchor="ctr">
            <a:normAutofit/>
          </a:bodyPr>
          <a:lstStyle/>
          <a:p>
            <a:r>
              <a:rPr lang="en-US" dirty="0"/>
              <a:t>“Men Are From Mars”</a:t>
            </a:r>
          </a:p>
        </p:txBody>
      </p:sp>
      <p:sp>
        <p:nvSpPr>
          <p:cNvPr id="7" name="TextBox 6">
            <a:extLst>
              <a:ext uri="{FF2B5EF4-FFF2-40B4-BE49-F238E27FC236}">
                <a16:creationId xmlns:a16="http://schemas.microsoft.com/office/drawing/2014/main" id="{39871EEF-F27D-22CF-F700-11441ABB7FD4}"/>
              </a:ext>
            </a:extLst>
          </p:cNvPr>
          <p:cNvSpPr txBox="1"/>
          <p:nvPr/>
        </p:nvSpPr>
        <p:spPr>
          <a:xfrm>
            <a:off x="2833253" y="2261286"/>
            <a:ext cx="5742335" cy="3410465"/>
          </a:xfrm>
          <a:prstGeom prst="rect">
            <a:avLst/>
          </a:prstGeom>
        </p:spPr>
        <p:txBody>
          <a:bodyPr vert="horz" lIns="68580" tIns="34290" rIns="68580" bIns="34290" rtlCol="0">
            <a:normAutofit lnSpcReduction="10000"/>
          </a:bodyPr>
          <a:lstStyle/>
          <a:p>
            <a:pPr defTabSz="685800">
              <a:lnSpc>
                <a:spcPct val="90000"/>
              </a:lnSpc>
              <a:spcAft>
                <a:spcPts val="450"/>
              </a:spcAft>
            </a:pPr>
            <a:r>
              <a:rPr lang="en-US" sz="2800" dirty="0"/>
              <a:t>“Lewis chose the planetary settings of Mars, and subsequently Venus and Earth, to remind the world of fundamental—even forgotten—truths about human nature, masculinity, femininity, and marriage which he saw eroding in the early 1940s.”</a:t>
            </a:r>
          </a:p>
        </p:txBody>
      </p:sp>
      <p:pic>
        <p:nvPicPr>
          <p:cNvPr id="7176" name="Picture 8" descr="Solar System Exploration">
            <a:extLst>
              <a:ext uri="{FF2B5EF4-FFF2-40B4-BE49-F238E27FC236}">
                <a16:creationId xmlns:a16="http://schemas.microsoft.com/office/drawing/2014/main" id="{2D2665A5-4939-12B2-28DE-A76E7F68CA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639" r="42456" b="-2"/>
          <a:stretch>
            <a:fillRect/>
          </a:stretch>
        </p:blipFill>
        <p:spPr bwMode="auto">
          <a:xfrm>
            <a:off x="146909" y="2261286"/>
            <a:ext cx="2468515" cy="3298914"/>
          </a:xfrm>
          <a:prstGeom prst="rect">
            <a:avLst/>
          </a:prstGeom>
          <a:noFill/>
          <a:ln>
            <a:noFill/>
          </a:ln>
          <a:effectLst>
            <a:outerShdw blurRad="76200" dist="63500" dir="5040000" algn="tl" rotWithShape="0">
              <a:srgbClr val="000000">
                <a:alpha val="41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99038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BD0EF-966B-F577-C6AF-011C9EA01A2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31C6DB7-F126-837D-1CF4-B732562744D6}"/>
              </a:ext>
            </a:extLst>
          </p:cNvPr>
          <p:cNvSpPr>
            <a:spLocks noGrp="1"/>
          </p:cNvSpPr>
          <p:nvPr>
            <p:ph type="title"/>
          </p:nvPr>
        </p:nvSpPr>
        <p:spPr>
          <a:xfrm>
            <a:off x="966802" y="618982"/>
            <a:ext cx="7210396" cy="810704"/>
          </a:xfrm>
        </p:spPr>
        <p:txBody>
          <a:bodyPr vert="horz" lIns="68580" tIns="34290" rIns="68580" bIns="34290" rtlCol="0" anchor="ctr">
            <a:normAutofit/>
          </a:bodyPr>
          <a:lstStyle/>
          <a:p>
            <a:r>
              <a:rPr lang="en-US" dirty="0"/>
              <a:t>“Men Are From Mars”</a:t>
            </a:r>
          </a:p>
        </p:txBody>
      </p:sp>
      <p:sp>
        <p:nvSpPr>
          <p:cNvPr id="7" name="TextBox 6">
            <a:extLst>
              <a:ext uri="{FF2B5EF4-FFF2-40B4-BE49-F238E27FC236}">
                <a16:creationId xmlns:a16="http://schemas.microsoft.com/office/drawing/2014/main" id="{DF340FFB-5A6A-8ADD-95AA-7D6F86F19EC0}"/>
              </a:ext>
            </a:extLst>
          </p:cNvPr>
          <p:cNvSpPr txBox="1"/>
          <p:nvPr/>
        </p:nvSpPr>
        <p:spPr>
          <a:xfrm>
            <a:off x="2833253" y="2261286"/>
            <a:ext cx="5742335" cy="3410465"/>
          </a:xfrm>
          <a:prstGeom prst="rect">
            <a:avLst/>
          </a:prstGeom>
        </p:spPr>
        <p:txBody>
          <a:bodyPr vert="horz" lIns="68580" tIns="34290" rIns="68580" bIns="34290" rtlCol="0">
            <a:normAutofit/>
          </a:bodyPr>
          <a:lstStyle/>
          <a:p>
            <a:pPr defTabSz="685800">
              <a:lnSpc>
                <a:spcPct val="90000"/>
              </a:lnSpc>
              <a:spcAft>
                <a:spcPts val="450"/>
              </a:spcAft>
            </a:pPr>
            <a:r>
              <a:rPr lang="en-US" sz="2800" dirty="0"/>
              <a:t>For masculinity, the various authors spoke of leadership, responsibility, and courage as central characteristics of masculinity, exemplified by the characters of the three science fiction stories.</a:t>
            </a:r>
          </a:p>
        </p:txBody>
      </p:sp>
      <p:pic>
        <p:nvPicPr>
          <p:cNvPr id="7176" name="Picture 8" descr="Solar System Exploration">
            <a:extLst>
              <a:ext uri="{FF2B5EF4-FFF2-40B4-BE49-F238E27FC236}">
                <a16:creationId xmlns:a16="http://schemas.microsoft.com/office/drawing/2014/main" id="{8859FCFA-5AD0-97B4-EF60-B6334FDDB4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639" r="42456" b="-2"/>
          <a:stretch>
            <a:fillRect/>
          </a:stretch>
        </p:blipFill>
        <p:spPr bwMode="auto">
          <a:xfrm>
            <a:off x="146909" y="2261286"/>
            <a:ext cx="2468515" cy="3298914"/>
          </a:xfrm>
          <a:prstGeom prst="rect">
            <a:avLst/>
          </a:prstGeom>
          <a:noFill/>
          <a:ln>
            <a:noFill/>
          </a:ln>
          <a:effectLst>
            <a:outerShdw blurRad="76200" dist="63500" dir="5040000" algn="tl" rotWithShape="0">
              <a:srgbClr val="000000">
                <a:alpha val="41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535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7B3BE-E7AC-A80B-9F7A-59BFF21A520C}"/>
              </a:ext>
            </a:extLst>
          </p:cNvPr>
          <p:cNvSpPr>
            <a:spLocks noGrp="1"/>
          </p:cNvSpPr>
          <p:nvPr>
            <p:ph type="title"/>
          </p:nvPr>
        </p:nvSpPr>
        <p:spPr>
          <a:xfrm>
            <a:off x="426128" y="408372"/>
            <a:ext cx="8260672" cy="1039427"/>
          </a:xfrm>
        </p:spPr>
        <p:txBody>
          <a:bodyPr anchor="ctr">
            <a:normAutofit/>
          </a:bodyPr>
          <a:lstStyle/>
          <a:p>
            <a:r>
              <a:rPr lang="en-US"/>
              <a:t>origins</a:t>
            </a:r>
            <a:endParaRPr lang="en-UM"/>
          </a:p>
        </p:txBody>
      </p:sp>
      <p:sp>
        <p:nvSpPr>
          <p:cNvPr id="3" name="Content Placeholder 2">
            <a:extLst>
              <a:ext uri="{FF2B5EF4-FFF2-40B4-BE49-F238E27FC236}">
                <a16:creationId xmlns:a16="http://schemas.microsoft.com/office/drawing/2014/main" id="{27B14E54-7ED8-A58E-0D88-3555DF3E9A79}"/>
              </a:ext>
            </a:extLst>
          </p:cNvPr>
          <p:cNvSpPr>
            <a:spLocks noGrp="1"/>
          </p:cNvSpPr>
          <p:nvPr>
            <p:ph sz="half" idx="1"/>
          </p:nvPr>
        </p:nvSpPr>
        <p:spPr>
          <a:xfrm>
            <a:off x="426128" y="1719071"/>
            <a:ext cx="4038600" cy="4407408"/>
          </a:xfrm>
        </p:spPr>
        <p:txBody>
          <a:bodyPr>
            <a:normAutofit/>
          </a:bodyPr>
          <a:lstStyle/>
          <a:p>
            <a:pPr>
              <a:lnSpc>
                <a:spcPct val="90000"/>
              </a:lnSpc>
            </a:pPr>
            <a:r>
              <a:rPr lang="en-US" sz="2000"/>
              <a:t>Founded by Dr. Gary Locklair, Computer Science, and Dr. Joel Heck, Theology, in 2011, out of concern for …</a:t>
            </a:r>
          </a:p>
          <a:p>
            <a:pPr>
              <a:lnSpc>
                <a:spcPct val="90000"/>
              </a:lnSpc>
            </a:pPr>
            <a:r>
              <a:rPr lang="en-US" sz="2000"/>
              <a:t>First creation conference at Concordia University Wisconsin in 2013.</a:t>
            </a:r>
          </a:p>
          <a:p>
            <a:pPr>
              <a:lnSpc>
                <a:spcPct val="90000"/>
              </a:lnSpc>
            </a:pPr>
            <a:r>
              <a:rPr lang="en-US" sz="2000"/>
              <a:t>This year’s conference is the twelfth annual, although a two-year hiatus (2024 and 2025) just finished.</a:t>
            </a:r>
          </a:p>
          <a:p>
            <a:pPr>
              <a:lnSpc>
                <a:spcPct val="90000"/>
              </a:lnSpc>
            </a:pPr>
            <a:r>
              <a:rPr lang="en-US" sz="2000"/>
              <a:t>Membership of about 460 (no membership fee)</a:t>
            </a:r>
            <a:endParaRPr lang="en-UM" sz="2000"/>
          </a:p>
        </p:txBody>
      </p:sp>
      <p:pic>
        <p:nvPicPr>
          <p:cNvPr id="1026" name="Picture 2">
            <a:extLst>
              <a:ext uri="{FF2B5EF4-FFF2-40B4-BE49-F238E27FC236}">
                <a16:creationId xmlns:a16="http://schemas.microsoft.com/office/drawing/2014/main" id="{544A0E45-2146-EEF9-1B2A-89221EAC3A7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48200" y="1903475"/>
            <a:ext cx="4038600" cy="4038600"/>
          </a:xfrm>
          <a:prstGeom prst="rect">
            <a:avLst/>
          </a:prstGeom>
          <a:noFill/>
        </p:spPr>
      </p:pic>
    </p:spTree>
    <p:extLst>
      <p:ext uri="{BB962C8B-B14F-4D97-AF65-F5344CB8AC3E}">
        <p14:creationId xmlns:p14="http://schemas.microsoft.com/office/powerpoint/2010/main" val="134176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3967805-BE26-C125-191B-7C8B312A6EDD}"/>
              </a:ext>
            </a:extLst>
          </p:cNvPr>
          <p:cNvSpPr>
            <a:spLocks noGrp="1"/>
          </p:cNvSpPr>
          <p:nvPr>
            <p:ph type="title"/>
          </p:nvPr>
        </p:nvSpPr>
        <p:spPr/>
        <p:txBody>
          <a:bodyPr/>
          <a:lstStyle/>
          <a:p>
            <a:r>
              <a:rPr lang="en-US"/>
              <a:t>Finances</a:t>
            </a:r>
          </a:p>
        </p:txBody>
      </p:sp>
      <p:sp>
        <p:nvSpPr>
          <p:cNvPr id="6" name="Content Placeholder 5">
            <a:extLst>
              <a:ext uri="{FF2B5EF4-FFF2-40B4-BE49-F238E27FC236}">
                <a16:creationId xmlns:a16="http://schemas.microsoft.com/office/drawing/2014/main" id="{FEBD84BD-1F79-BCB0-39EF-F18DB0FADD8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879065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nchor="ctr">
            <a:normAutofit/>
          </a:bodyPr>
          <a:lstStyle/>
          <a:p>
            <a:r>
              <a:rPr lang="en-US"/>
              <a:t>recognitions</a:t>
            </a:r>
          </a:p>
        </p:txBody>
      </p:sp>
      <p:sp>
        <p:nvSpPr>
          <p:cNvPr id="3" name="Content Placeholder 2"/>
          <p:cNvSpPr>
            <a:spLocks noGrp="1"/>
          </p:cNvSpPr>
          <p:nvPr>
            <p:ph sz="half" idx="1"/>
          </p:nvPr>
        </p:nvSpPr>
        <p:spPr>
          <a:xfrm>
            <a:off x="426128" y="1719071"/>
            <a:ext cx="4038600" cy="4407408"/>
          </a:xfrm>
        </p:spPr>
        <p:txBody>
          <a:bodyPr>
            <a:normAutofit lnSpcReduction="10000"/>
          </a:bodyPr>
          <a:lstStyle/>
          <a:p>
            <a:pPr>
              <a:lnSpc>
                <a:spcPct val="90000"/>
              </a:lnSpc>
            </a:pPr>
            <a:r>
              <a:rPr lang="en-US" sz="2400" dirty="0"/>
              <a:t>Dr. Gary Locklair, CUW and CRS</a:t>
            </a:r>
          </a:p>
          <a:p>
            <a:pPr>
              <a:lnSpc>
                <a:spcPct val="90000"/>
              </a:lnSpc>
            </a:pPr>
            <a:r>
              <a:rPr lang="en-US" sz="2400" dirty="0"/>
              <a:t>Dr. Randy Ferguson, CUW and St. Paul Lutheran Church</a:t>
            </a:r>
          </a:p>
          <a:p>
            <a:pPr>
              <a:lnSpc>
                <a:spcPct val="90000"/>
              </a:lnSpc>
            </a:pPr>
            <a:r>
              <a:rPr lang="en-US" sz="2400" dirty="0"/>
              <a:t>Dr. Timothy Clarey, ICR</a:t>
            </a:r>
          </a:p>
          <a:p>
            <a:pPr>
              <a:lnSpc>
                <a:spcPct val="90000"/>
              </a:lnSpc>
            </a:pPr>
            <a:r>
              <a:rPr lang="en-US" sz="2400" dirty="0"/>
              <a:t>Dr. Angus Menuge, CUW</a:t>
            </a:r>
          </a:p>
          <a:p>
            <a:pPr>
              <a:lnSpc>
                <a:spcPct val="90000"/>
              </a:lnSpc>
            </a:pPr>
            <a:r>
              <a:rPr lang="en-US" sz="2400" dirty="0"/>
              <a:t>Dr. Michael Young, CUW</a:t>
            </a:r>
          </a:p>
          <a:p>
            <a:pPr>
              <a:lnSpc>
                <a:spcPct val="90000"/>
              </a:lnSpc>
            </a:pPr>
            <a:r>
              <a:rPr lang="en-US" sz="2400" dirty="0"/>
              <a:t>Dr. Jeff Tomkins, ICR</a:t>
            </a:r>
          </a:p>
          <a:p>
            <a:pPr>
              <a:lnSpc>
                <a:spcPct val="90000"/>
              </a:lnSpc>
            </a:pPr>
            <a:r>
              <a:rPr lang="en-US" sz="2400" dirty="0"/>
              <a:t>Mr. Joshua Nelson, WLHS</a:t>
            </a:r>
          </a:p>
        </p:txBody>
      </p:sp>
      <p:pic>
        <p:nvPicPr>
          <p:cNvPr id="1026" name="Picture 2">
            <a:extLst>
              <a:ext uri="{FF2B5EF4-FFF2-40B4-BE49-F238E27FC236}">
                <a16:creationId xmlns:a16="http://schemas.microsoft.com/office/drawing/2014/main" id="{D7959E25-EDC3-BEA9-8BB8-9C435C81C3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9208" r="28262"/>
          <a:stretch>
            <a:fillRect/>
          </a:stretch>
        </p:blipFill>
        <p:spPr bwMode="auto">
          <a:xfrm>
            <a:off x="4648200" y="1719071"/>
            <a:ext cx="4038600" cy="4407408"/>
          </a:xfrm>
          <a:prstGeom prst="rect">
            <a:avLst/>
          </a:prstGeom>
          <a:solidFill>
            <a:srgbClr val="FFFFFF"/>
          </a:solidFill>
        </p:spPr>
      </p:pic>
    </p:spTree>
    <p:extLst>
      <p:ext uri="{BB962C8B-B14F-4D97-AF65-F5344CB8AC3E}">
        <p14:creationId xmlns:p14="http://schemas.microsoft.com/office/powerpoint/2010/main" val="660243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B4BED-3047-0321-AF29-E4288992B4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64C6FD-9788-AEFC-D484-0C05A344298C}"/>
              </a:ext>
            </a:extLst>
          </p:cNvPr>
          <p:cNvSpPr>
            <a:spLocks noGrp="1"/>
          </p:cNvSpPr>
          <p:nvPr>
            <p:ph type="title"/>
          </p:nvPr>
        </p:nvSpPr>
        <p:spPr>
          <a:xfrm>
            <a:off x="426128" y="408372"/>
            <a:ext cx="8260672" cy="1039427"/>
          </a:xfrm>
        </p:spPr>
        <p:txBody>
          <a:bodyPr anchor="ctr">
            <a:normAutofit/>
          </a:bodyPr>
          <a:lstStyle/>
          <a:p>
            <a:r>
              <a:rPr lang="en-US"/>
              <a:t>recognitions</a:t>
            </a:r>
          </a:p>
        </p:txBody>
      </p:sp>
      <p:sp>
        <p:nvSpPr>
          <p:cNvPr id="3" name="Content Placeholder 2">
            <a:extLst>
              <a:ext uri="{FF2B5EF4-FFF2-40B4-BE49-F238E27FC236}">
                <a16:creationId xmlns:a16="http://schemas.microsoft.com/office/drawing/2014/main" id="{4B0E7D10-9352-618D-BC7C-1874C1A8AE88}"/>
              </a:ext>
            </a:extLst>
          </p:cNvPr>
          <p:cNvSpPr>
            <a:spLocks noGrp="1"/>
          </p:cNvSpPr>
          <p:nvPr>
            <p:ph sz="half" idx="1"/>
          </p:nvPr>
        </p:nvSpPr>
        <p:spPr>
          <a:xfrm>
            <a:off x="426128" y="1719071"/>
            <a:ext cx="4038600" cy="4407408"/>
          </a:xfrm>
        </p:spPr>
        <p:txBody>
          <a:bodyPr>
            <a:normAutofit/>
          </a:bodyPr>
          <a:lstStyle/>
          <a:p>
            <a:pPr>
              <a:lnSpc>
                <a:spcPct val="90000"/>
              </a:lnSpc>
            </a:pPr>
            <a:r>
              <a:rPr lang="en-US" sz="2200" dirty="0"/>
              <a:t>The pastors and staff of St. Paul Lutheran Church, especially Pastor Luke Anderson and Pastor Timothy Maschke</a:t>
            </a:r>
          </a:p>
          <a:p>
            <a:pPr>
              <a:lnSpc>
                <a:spcPct val="90000"/>
              </a:lnSpc>
            </a:pPr>
            <a:r>
              <a:rPr lang="en-US" sz="2200" dirty="0"/>
              <a:t>IT Support</a:t>
            </a:r>
          </a:p>
          <a:p>
            <a:pPr>
              <a:lnSpc>
                <a:spcPct val="90000"/>
              </a:lnSpc>
            </a:pPr>
            <a:r>
              <a:rPr lang="en-US" sz="2200" dirty="0"/>
              <a:t>Keynote Speakers + CRS and ICR</a:t>
            </a:r>
          </a:p>
          <a:p>
            <a:pPr>
              <a:lnSpc>
                <a:spcPct val="90000"/>
              </a:lnSpc>
            </a:pPr>
            <a:r>
              <a:rPr lang="en-US" sz="2200" dirty="0"/>
              <a:t>Cheryl Heck</a:t>
            </a:r>
          </a:p>
          <a:p>
            <a:pPr>
              <a:lnSpc>
                <a:spcPct val="90000"/>
              </a:lnSpc>
            </a:pPr>
            <a:r>
              <a:rPr lang="en-US" sz="2200" dirty="0"/>
              <a:t>Participants, including your many comments and encouragements</a:t>
            </a:r>
          </a:p>
          <a:p>
            <a:pPr>
              <a:lnSpc>
                <a:spcPct val="90000"/>
              </a:lnSpc>
            </a:pPr>
            <a:r>
              <a:rPr lang="en-US" sz="2200" dirty="0"/>
              <a:t>Closing/Opening Prayer</a:t>
            </a:r>
          </a:p>
        </p:txBody>
      </p:sp>
      <p:pic>
        <p:nvPicPr>
          <p:cNvPr id="1026" name="Picture 2">
            <a:extLst>
              <a:ext uri="{FF2B5EF4-FFF2-40B4-BE49-F238E27FC236}">
                <a16:creationId xmlns:a16="http://schemas.microsoft.com/office/drawing/2014/main" id="{584A48BF-5F53-A9EC-CDBE-9AFBD9FFEA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9208" r="28262"/>
          <a:stretch>
            <a:fillRect/>
          </a:stretch>
        </p:blipFill>
        <p:spPr bwMode="auto">
          <a:xfrm>
            <a:off x="4648200" y="1719071"/>
            <a:ext cx="4038600" cy="4407408"/>
          </a:xfrm>
          <a:prstGeom prst="rect">
            <a:avLst/>
          </a:prstGeom>
          <a:solidFill>
            <a:srgbClr val="FFFFFF"/>
          </a:solidFill>
        </p:spPr>
      </p:pic>
    </p:spTree>
    <p:extLst>
      <p:ext uri="{BB962C8B-B14F-4D97-AF65-F5344CB8AC3E}">
        <p14:creationId xmlns:p14="http://schemas.microsoft.com/office/powerpoint/2010/main" val="1563299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F8E13-A24D-AB15-860F-8774AB8D2FEC}"/>
              </a:ext>
            </a:extLst>
          </p:cNvPr>
          <p:cNvSpPr>
            <a:spLocks noGrp="1"/>
          </p:cNvSpPr>
          <p:nvPr>
            <p:ph type="title"/>
          </p:nvPr>
        </p:nvSpPr>
        <p:spPr>
          <a:xfrm>
            <a:off x="426128" y="408372"/>
            <a:ext cx="8260672" cy="1039427"/>
          </a:xfrm>
        </p:spPr>
        <p:txBody>
          <a:bodyPr anchor="ctr">
            <a:normAutofit/>
          </a:bodyPr>
          <a:lstStyle/>
          <a:p>
            <a:r>
              <a:rPr lang="en-US"/>
              <a:t>Our Website</a:t>
            </a:r>
            <a:endParaRPr lang="en-UM"/>
          </a:p>
        </p:txBody>
      </p:sp>
      <p:sp>
        <p:nvSpPr>
          <p:cNvPr id="9" name="Content Placeholder 2">
            <a:extLst>
              <a:ext uri="{FF2B5EF4-FFF2-40B4-BE49-F238E27FC236}">
                <a16:creationId xmlns:a16="http://schemas.microsoft.com/office/drawing/2014/main" id="{FF1617B6-5756-3E17-265E-213F6491A0B3}"/>
              </a:ext>
            </a:extLst>
          </p:cNvPr>
          <p:cNvSpPr>
            <a:spLocks noGrp="1"/>
          </p:cNvSpPr>
          <p:nvPr>
            <p:ph idx="1"/>
          </p:nvPr>
        </p:nvSpPr>
        <p:spPr>
          <a:xfrm>
            <a:off x="457200" y="1752600"/>
            <a:ext cx="8229600" cy="4373563"/>
          </a:xfrm>
        </p:spPr>
        <p:txBody>
          <a:bodyPr>
            <a:normAutofit/>
          </a:bodyPr>
          <a:lstStyle/>
          <a:p>
            <a:pPr marL="114300" indent="0" algn="ctr">
              <a:buNone/>
            </a:pPr>
            <a:r>
              <a:rPr lang="en-US" sz="3600" dirty="0">
                <a:hlinkClick r:id="rId2"/>
              </a:rPr>
              <a:t>www.societyofcreation.org</a:t>
            </a:r>
            <a:endParaRPr lang="en-US" sz="3600" dirty="0"/>
          </a:p>
        </p:txBody>
      </p:sp>
      <p:pic>
        <p:nvPicPr>
          <p:cNvPr id="3" name="Picture 2" descr="Creation | Answers in Genesis">
            <a:extLst>
              <a:ext uri="{FF2B5EF4-FFF2-40B4-BE49-F238E27FC236}">
                <a16:creationId xmlns:a16="http://schemas.microsoft.com/office/drawing/2014/main" id="{7B101C03-C157-98C4-25A4-FA20B3C6F1A9}"/>
              </a:ext>
            </a:extLst>
          </p:cNvPr>
          <p:cNvPicPr>
            <a:picLocks noChangeAspect="1"/>
          </p:cNvPicPr>
          <p:nvPr/>
        </p:nvPicPr>
        <p:blipFill>
          <a:blip r:embed="rId3"/>
          <a:stretch>
            <a:fillRect/>
          </a:stretch>
        </p:blipFill>
        <p:spPr>
          <a:xfrm>
            <a:off x="964275" y="3214600"/>
            <a:ext cx="7215450" cy="2278563"/>
          </a:xfrm>
          <a:prstGeom prst="rect">
            <a:avLst/>
          </a:prstGeom>
        </p:spPr>
      </p:pic>
    </p:spTree>
    <p:extLst>
      <p:ext uri="{BB962C8B-B14F-4D97-AF65-F5344CB8AC3E}">
        <p14:creationId xmlns:p14="http://schemas.microsoft.com/office/powerpoint/2010/main" val="2678450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29485-70E7-FFC9-5ECF-4FCE7F45D04B}"/>
              </a:ext>
            </a:extLst>
          </p:cNvPr>
          <p:cNvSpPr>
            <a:spLocks noGrp="1"/>
          </p:cNvSpPr>
          <p:nvPr>
            <p:ph type="title"/>
          </p:nvPr>
        </p:nvSpPr>
        <p:spPr/>
        <p:txBody>
          <a:bodyPr/>
          <a:lstStyle/>
          <a:p>
            <a:r>
              <a:rPr lang="en-US" dirty="0"/>
              <a:t>History of Conferences</a:t>
            </a:r>
          </a:p>
        </p:txBody>
      </p:sp>
      <p:sp>
        <p:nvSpPr>
          <p:cNvPr id="3" name="Content Placeholder 2">
            <a:extLst>
              <a:ext uri="{FF2B5EF4-FFF2-40B4-BE49-F238E27FC236}">
                <a16:creationId xmlns:a16="http://schemas.microsoft.com/office/drawing/2014/main" id="{81821532-8F9D-DA33-F13C-F3762D8FC453}"/>
              </a:ext>
            </a:extLst>
          </p:cNvPr>
          <p:cNvSpPr>
            <a:spLocks noGrp="1"/>
          </p:cNvSpPr>
          <p:nvPr>
            <p:ph idx="1"/>
          </p:nvPr>
        </p:nvSpPr>
        <p:spPr/>
        <p:txBody>
          <a:bodyPr>
            <a:normAutofit/>
          </a:bodyPr>
          <a:lstStyle/>
          <a:p>
            <a:pPr marL="114300" indent="0">
              <a:spcAft>
                <a:spcPts val="1800"/>
              </a:spcAft>
              <a:buNone/>
            </a:pPr>
            <a:r>
              <a:rPr lang="en-US" sz="2800" dirty="0"/>
              <a:t>Our intent was to rotate between the following four themes:</a:t>
            </a:r>
          </a:p>
          <a:p>
            <a:pPr marL="1143000" lvl="2" indent="-457200">
              <a:buFont typeface="+mj-lt"/>
              <a:buAutoNum type="arabicPeriod"/>
            </a:pPr>
            <a:r>
              <a:rPr lang="en-US" sz="2800"/>
              <a:t>The </a:t>
            </a:r>
            <a:r>
              <a:rPr lang="en-US" sz="2800" dirty="0"/>
              <a:t>Origin of Diverse Kinds of Life  </a:t>
            </a:r>
          </a:p>
          <a:p>
            <a:pPr marL="1143000" lvl="2" indent="-457200">
              <a:buFont typeface="+mj-lt"/>
              <a:buAutoNum type="arabicPeriod"/>
            </a:pPr>
            <a:r>
              <a:rPr lang="en-US" sz="2800" dirty="0"/>
              <a:t>Human Origins </a:t>
            </a:r>
          </a:p>
          <a:p>
            <a:pPr marL="1143000" lvl="2" indent="-457200">
              <a:buFont typeface="+mj-lt"/>
              <a:buAutoNum type="arabicPeriod"/>
            </a:pPr>
            <a:r>
              <a:rPr lang="en-US" sz="2800" dirty="0"/>
              <a:t>The Origin of the Universe</a:t>
            </a:r>
          </a:p>
          <a:p>
            <a:pPr marL="1143000" lvl="2" indent="-457200">
              <a:buFont typeface="+mj-lt"/>
              <a:buAutoNum type="arabicPeriod"/>
            </a:pPr>
            <a:r>
              <a:rPr lang="en-US" sz="2800" dirty="0"/>
              <a:t>The Origin of Life</a:t>
            </a:r>
          </a:p>
        </p:txBody>
      </p:sp>
    </p:spTree>
    <p:extLst>
      <p:ext uri="{BB962C8B-B14F-4D97-AF65-F5344CB8AC3E}">
        <p14:creationId xmlns:p14="http://schemas.microsoft.com/office/powerpoint/2010/main" val="2720928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4723D-F6CE-DA84-37B8-E60E0BC89973}"/>
              </a:ext>
            </a:extLst>
          </p:cNvPr>
          <p:cNvSpPr>
            <a:spLocks noGrp="1"/>
          </p:cNvSpPr>
          <p:nvPr>
            <p:ph type="title"/>
          </p:nvPr>
        </p:nvSpPr>
        <p:spPr>
          <a:xfrm>
            <a:off x="426128" y="408372"/>
            <a:ext cx="8260672" cy="1039427"/>
          </a:xfrm>
        </p:spPr>
        <p:txBody>
          <a:bodyPr anchor="ctr">
            <a:normAutofit/>
          </a:bodyPr>
          <a:lstStyle/>
          <a:p>
            <a:r>
              <a:rPr lang="en-US"/>
              <a:t>Conferences, 2013-2015</a:t>
            </a:r>
            <a:endParaRPr lang="en-UM"/>
          </a:p>
        </p:txBody>
      </p:sp>
      <p:sp>
        <p:nvSpPr>
          <p:cNvPr id="3" name="Content Placeholder 2">
            <a:extLst>
              <a:ext uri="{FF2B5EF4-FFF2-40B4-BE49-F238E27FC236}">
                <a16:creationId xmlns:a16="http://schemas.microsoft.com/office/drawing/2014/main" id="{C25FA490-C0F9-3679-A9DC-B639EB48F7D6}"/>
              </a:ext>
            </a:extLst>
          </p:cNvPr>
          <p:cNvSpPr>
            <a:spLocks noGrp="1"/>
          </p:cNvSpPr>
          <p:nvPr>
            <p:ph sz="half" idx="1"/>
          </p:nvPr>
        </p:nvSpPr>
        <p:spPr>
          <a:xfrm>
            <a:off x="426128" y="1719071"/>
            <a:ext cx="4038600" cy="4407408"/>
          </a:xfrm>
        </p:spPr>
        <p:txBody>
          <a:bodyPr>
            <a:normAutofit/>
          </a:bodyPr>
          <a:lstStyle/>
          <a:p>
            <a:pPr marL="114300" indent="0">
              <a:lnSpc>
                <a:spcPct val="90000"/>
              </a:lnSpc>
              <a:buNone/>
            </a:pPr>
            <a:r>
              <a:rPr lang="en-US" sz="2400"/>
              <a:t>The first creation conference was held on July 8-10, 2013, at Concordia University Wisconsin. </a:t>
            </a:r>
          </a:p>
          <a:p>
            <a:pPr marL="114300" indent="0">
              <a:lnSpc>
                <a:spcPct val="90000"/>
              </a:lnSpc>
              <a:buNone/>
            </a:pPr>
            <a:r>
              <a:rPr lang="en-US" sz="2400" u="sng"/>
              <a:t>Theme</a:t>
            </a:r>
            <a:r>
              <a:rPr lang="en-US" sz="2400"/>
              <a:t>: “The Heavens Declare: What Astronomy Can Tell us about Biblical Creation.” </a:t>
            </a:r>
          </a:p>
          <a:p>
            <a:pPr marL="114300" indent="0">
              <a:lnSpc>
                <a:spcPct val="90000"/>
              </a:lnSpc>
              <a:buNone/>
            </a:pPr>
            <a:r>
              <a:rPr lang="en-US" sz="2400"/>
              <a:t>Keynote speakers: Dr. Danny Faulkner and Dr. Don DeYoung.</a:t>
            </a:r>
          </a:p>
        </p:txBody>
      </p:sp>
      <p:pic>
        <p:nvPicPr>
          <p:cNvPr id="5" name="Content Placeholder 4" descr="Don DeYoung to teach about how the ...">
            <a:extLst>
              <a:ext uri="{FF2B5EF4-FFF2-40B4-BE49-F238E27FC236}">
                <a16:creationId xmlns:a16="http://schemas.microsoft.com/office/drawing/2014/main" id="{04F549BA-200A-1350-0282-B6D8112578E7}"/>
              </a:ext>
            </a:extLst>
          </p:cNvPr>
          <p:cNvPicPr>
            <a:picLocks noGrp="1" noChangeAspect="1"/>
          </p:cNvPicPr>
          <p:nvPr>
            <p:ph sz="half" idx="2"/>
          </p:nvPr>
        </p:nvPicPr>
        <p:blipFill>
          <a:blip r:embed="rId2"/>
          <a:srcRect l="7086" r="1283"/>
          <a:stretch>
            <a:fillRect/>
          </a:stretch>
        </p:blipFill>
        <p:spPr>
          <a:xfrm>
            <a:off x="4648200" y="1719071"/>
            <a:ext cx="4038600" cy="4407408"/>
          </a:xfrm>
          <a:prstGeom prst="rect">
            <a:avLst/>
          </a:prstGeom>
          <a:noFill/>
        </p:spPr>
      </p:pic>
      <p:pic>
        <p:nvPicPr>
          <p:cNvPr id="4" name="Picture 3" descr="Dr. Danny R. Faulkner | Answers in Genesis">
            <a:extLst>
              <a:ext uri="{FF2B5EF4-FFF2-40B4-BE49-F238E27FC236}">
                <a16:creationId xmlns:a16="http://schemas.microsoft.com/office/drawing/2014/main" id="{A3DD179A-4983-829D-9D36-7FE54A9DC489}"/>
              </a:ext>
            </a:extLst>
          </p:cNvPr>
          <p:cNvPicPr>
            <a:picLocks noChangeAspect="1"/>
          </p:cNvPicPr>
          <p:nvPr/>
        </p:nvPicPr>
        <p:blipFill>
          <a:blip r:embed="rId3"/>
          <a:stretch>
            <a:fillRect/>
          </a:stretch>
        </p:blipFill>
        <p:spPr>
          <a:xfrm>
            <a:off x="4463796" y="1719071"/>
            <a:ext cx="4407407" cy="4407407"/>
          </a:xfrm>
          <a:prstGeom prst="rect">
            <a:avLst/>
          </a:prstGeom>
        </p:spPr>
      </p:pic>
    </p:spTree>
    <p:extLst>
      <p:ext uri="{BB962C8B-B14F-4D97-AF65-F5344CB8AC3E}">
        <p14:creationId xmlns:p14="http://schemas.microsoft.com/office/powerpoint/2010/main" val="94332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25B68-1232-094E-E4D4-907637A507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CC2895-B1E1-0B26-9F7F-751B35538CD8}"/>
              </a:ext>
            </a:extLst>
          </p:cNvPr>
          <p:cNvSpPr>
            <a:spLocks noGrp="1"/>
          </p:cNvSpPr>
          <p:nvPr>
            <p:ph type="title"/>
          </p:nvPr>
        </p:nvSpPr>
        <p:spPr>
          <a:xfrm>
            <a:off x="426128" y="408372"/>
            <a:ext cx="8260672" cy="1039427"/>
          </a:xfrm>
        </p:spPr>
        <p:txBody>
          <a:bodyPr anchor="ctr">
            <a:normAutofit/>
          </a:bodyPr>
          <a:lstStyle/>
          <a:p>
            <a:r>
              <a:rPr lang="en-US"/>
              <a:t>Conferences, 2013-2015</a:t>
            </a:r>
            <a:endParaRPr lang="en-UM"/>
          </a:p>
        </p:txBody>
      </p:sp>
      <p:pic>
        <p:nvPicPr>
          <p:cNvPr id="5" name="Content Placeholder 4" descr="Kevin Anderson creation scientist ...">
            <a:extLst>
              <a:ext uri="{FF2B5EF4-FFF2-40B4-BE49-F238E27FC236}">
                <a16:creationId xmlns:a16="http://schemas.microsoft.com/office/drawing/2014/main" id="{0E61944D-7A38-B746-42D4-9231CFAE5E1C}"/>
              </a:ext>
            </a:extLst>
          </p:cNvPr>
          <p:cNvPicPr>
            <a:picLocks noGrp="1" noChangeAspect="1"/>
          </p:cNvPicPr>
          <p:nvPr>
            <p:ph sz="half" idx="1"/>
          </p:nvPr>
        </p:nvPicPr>
        <p:blipFill>
          <a:blip r:embed="rId2"/>
          <a:srcRect r="-1" b="3652"/>
          <a:stretch>
            <a:fillRect/>
          </a:stretch>
        </p:blipFill>
        <p:spPr>
          <a:xfrm>
            <a:off x="426128" y="1719071"/>
            <a:ext cx="4038600" cy="4407408"/>
          </a:xfrm>
          <a:prstGeom prst="rect">
            <a:avLst/>
          </a:prstGeom>
          <a:noFill/>
        </p:spPr>
      </p:pic>
      <p:sp>
        <p:nvSpPr>
          <p:cNvPr id="3" name="Content Placeholder 2">
            <a:extLst>
              <a:ext uri="{FF2B5EF4-FFF2-40B4-BE49-F238E27FC236}">
                <a16:creationId xmlns:a16="http://schemas.microsoft.com/office/drawing/2014/main" id="{77C5CF4C-C571-03DC-FD36-7ECF9ED40740}"/>
              </a:ext>
            </a:extLst>
          </p:cNvPr>
          <p:cNvSpPr>
            <a:spLocks noGrp="1"/>
          </p:cNvSpPr>
          <p:nvPr>
            <p:ph sz="half" idx="2"/>
          </p:nvPr>
        </p:nvSpPr>
        <p:spPr>
          <a:xfrm>
            <a:off x="4648200" y="1719071"/>
            <a:ext cx="4038600" cy="4407408"/>
          </a:xfrm>
        </p:spPr>
        <p:txBody>
          <a:bodyPr>
            <a:normAutofit/>
          </a:bodyPr>
          <a:lstStyle/>
          <a:p>
            <a:pPr marL="114300" indent="0">
              <a:lnSpc>
                <a:spcPct val="90000"/>
              </a:lnSpc>
              <a:buNone/>
            </a:pPr>
            <a:r>
              <a:rPr lang="en-US" sz="2200"/>
              <a:t>The second annual conference was held on June 30 to July 2, 2014, at Concordia University Wisconsin. </a:t>
            </a:r>
            <a:r>
              <a:rPr lang="en-US" sz="2200" u="sng"/>
              <a:t>Theme</a:t>
            </a:r>
            <a:r>
              <a:rPr lang="en-US" sz="2200"/>
              <a:t>: "The Origin of Life: The Improbability of Chance, Mutation and Natural Selection.“ Keynote speakers: Dr. Kevin Anderson and Jay Seegert, the Creation Education Center in Waukesha, Wisconsin.</a:t>
            </a:r>
          </a:p>
        </p:txBody>
      </p:sp>
    </p:spTree>
    <p:extLst>
      <p:ext uri="{BB962C8B-B14F-4D97-AF65-F5344CB8AC3E}">
        <p14:creationId xmlns:p14="http://schemas.microsoft.com/office/powerpoint/2010/main" val="121061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F5D6F-5613-E843-2EF8-9A2374FA6D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B0C723-6CE0-A53F-03D5-38AAAB85306B}"/>
              </a:ext>
            </a:extLst>
          </p:cNvPr>
          <p:cNvSpPr>
            <a:spLocks noGrp="1"/>
          </p:cNvSpPr>
          <p:nvPr>
            <p:ph type="title"/>
          </p:nvPr>
        </p:nvSpPr>
        <p:spPr>
          <a:xfrm>
            <a:off x="426128" y="408372"/>
            <a:ext cx="8260672" cy="1039427"/>
          </a:xfrm>
        </p:spPr>
        <p:txBody>
          <a:bodyPr anchor="ctr">
            <a:normAutofit/>
          </a:bodyPr>
          <a:lstStyle/>
          <a:p>
            <a:r>
              <a:rPr lang="en-US"/>
              <a:t>Conferences, 2013-2015</a:t>
            </a:r>
            <a:endParaRPr lang="en-UM"/>
          </a:p>
        </p:txBody>
      </p:sp>
      <p:sp>
        <p:nvSpPr>
          <p:cNvPr id="3" name="Content Placeholder 2">
            <a:extLst>
              <a:ext uri="{FF2B5EF4-FFF2-40B4-BE49-F238E27FC236}">
                <a16:creationId xmlns:a16="http://schemas.microsoft.com/office/drawing/2014/main" id="{396C1579-A680-C8DE-161C-30DE5C059080}"/>
              </a:ext>
            </a:extLst>
          </p:cNvPr>
          <p:cNvSpPr>
            <a:spLocks noGrp="1"/>
          </p:cNvSpPr>
          <p:nvPr>
            <p:ph sz="half" idx="1"/>
          </p:nvPr>
        </p:nvSpPr>
        <p:spPr>
          <a:xfrm>
            <a:off x="426128" y="1719071"/>
            <a:ext cx="4038600" cy="4407408"/>
          </a:xfrm>
        </p:spPr>
        <p:txBody>
          <a:bodyPr>
            <a:normAutofit lnSpcReduction="10000"/>
          </a:bodyPr>
          <a:lstStyle/>
          <a:p>
            <a:pPr marL="114300" indent="0">
              <a:lnSpc>
                <a:spcPct val="90000"/>
              </a:lnSpc>
              <a:buNone/>
            </a:pPr>
            <a:r>
              <a:rPr lang="en-US" sz="2600"/>
              <a:t>The third annual conference took place on July 6-8, 2015, at Concordia University Ann Arbor, located in Ann Arbor, Michigan, under the </a:t>
            </a:r>
            <a:r>
              <a:rPr lang="en-US" sz="2600" u="sng"/>
              <a:t>theme</a:t>
            </a:r>
            <a:r>
              <a:rPr lang="en-US" sz="2600"/>
              <a:t>, “The Origin of Diverse Kinds of Life: Dinosaurs.” Keynote speakers included Dr. Kevin Anderson and Dr. Timothy Clarey. </a:t>
            </a:r>
          </a:p>
        </p:txBody>
      </p:sp>
      <p:pic>
        <p:nvPicPr>
          <p:cNvPr id="5" name="Content Placeholder 4" descr="Tim Clarey | The Institute for Creation ...">
            <a:extLst>
              <a:ext uri="{FF2B5EF4-FFF2-40B4-BE49-F238E27FC236}">
                <a16:creationId xmlns:a16="http://schemas.microsoft.com/office/drawing/2014/main" id="{168DC43F-9D09-F129-99CB-1CFC370709B7}"/>
              </a:ext>
            </a:extLst>
          </p:cNvPr>
          <p:cNvPicPr>
            <a:picLocks noGrp="1" noChangeAspect="1"/>
          </p:cNvPicPr>
          <p:nvPr>
            <p:ph sz="half" idx="2"/>
          </p:nvPr>
        </p:nvPicPr>
        <p:blipFill>
          <a:blip r:embed="rId2"/>
          <a:srcRect t="2747" r="2" b="15826"/>
          <a:stretch>
            <a:fillRect/>
          </a:stretch>
        </p:blipFill>
        <p:spPr>
          <a:xfrm>
            <a:off x="4648200" y="1719071"/>
            <a:ext cx="4038600" cy="4407408"/>
          </a:xfrm>
          <a:prstGeom prst="rect">
            <a:avLst/>
          </a:prstGeom>
          <a:noFill/>
        </p:spPr>
      </p:pic>
    </p:spTree>
    <p:extLst>
      <p:ext uri="{BB962C8B-B14F-4D97-AF65-F5344CB8AC3E}">
        <p14:creationId xmlns:p14="http://schemas.microsoft.com/office/powerpoint/2010/main" val="3355093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C8FE-993F-B0B8-09D5-B6142307CE21}"/>
              </a:ext>
            </a:extLst>
          </p:cNvPr>
          <p:cNvSpPr>
            <a:spLocks noGrp="1"/>
          </p:cNvSpPr>
          <p:nvPr>
            <p:ph type="title"/>
          </p:nvPr>
        </p:nvSpPr>
        <p:spPr>
          <a:xfrm>
            <a:off x="426128" y="408372"/>
            <a:ext cx="8260672" cy="1039427"/>
          </a:xfrm>
        </p:spPr>
        <p:txBody>
          <a:bodyPr anchor="ctr">
            <a:normAutofit/>
          </a:bodyPr>
          <a:lstStyle/>
          <a:p>
            <a:r>
              <a:rPr lang="en-US"/>
              <a:t>Conferences, 2016-2018</a:t>
            </a:r>
            <a:endParaRPr lang="en-UM"/>
          </a:p>
        </p:txBody>
      </p:sp>
      <p:pic>
        <p:nvPicPr>
          <p:cNvPr id="8" name="Picture 7" descr="Dr Robert Carter">
            <a:extLst>
              <a:ext uri="{FF2B5EF4-FFF2-40B4-BE49-F238E27FC236}">
                <a16:creationId xmlns:a16="http://schemas.microsoft.com/office/drawing/2014/main" id="{9F61AFD5-17C1-7623-E262-3901D672A4F7}"/>
              </a:ext>
            </a:extLst>
          </p:cNvPr>
          <p:cNvPicPr>
            <a:picLocks noChangeAspect="1"/>
          </p:cNvPicPr>
          <p:nvPr/>
        </p:nvPicPr>
        <p:blipFill>
          <a:blip r:embed="rId2"/>
          <a:srcRect r="1" b="21755"/>
          <a:stretch>
            <a:fillRect/>
          </a:stretch>
        </p:blipFill>
        <p:spPr>
          <a:xfrm>
            <a:off x="426128" y="1719071"/>
            <a:ext cx="4038600" cy="4407408"/>
          </a:xfrm>
          <a:prstGeom prst="rect">
            <a:avLst/>
          </a:prstGeom>
          <a:noFill/>
        </p:spPr>
      </p:pic>
      <p:sp>
        <p:nvSpPr>
          <p:cNvPr id="3" name="Content Placeholder 2">
            <a:extLst>
              <a:ext uri="{FF2B5EF4-FFF2-40B4-BE49-F238E27FC236}">
                <a16:creationId xmlns:a16="http://schemas.microsoft.com/office/drawing/2014/main" id="{6D78D03D-D2A6-E5D2-BC57-A09455BA77B3}"/>
              </a:ext>
            </a:extLst>
          </p:cNvPr>
          <p:cNvSpPr>
            <a:spLocks noGrp="1"/>
          </p:cNvSpPr>
          <p:nvPr>
            <p:ph sz="half" idx="2"/>
          </p:nvPr>
        </p:nvSpPr>
        <p:spPr>
          <a:xfrm>
            <a:off x="4648200" y="1719071"/>
            <a:ext cx="4038600" cy="4407408"/>
          </a:xfrm>
        </p:spPr>
        <p:txBody>
          <a:bodyPr>
            <a:normAutofit lnSpcReduction="10000"/>
          </a:bodyPr>
          <a:lstStyle/>
          <a:p>
            <a:pPr marL="114300" indent="0">
              <a:buNone/>
            </a:pPr>
            <a:r>
              <a:rPr lang="en-US"/>
              <a:t>The fourth annual conference occurred on </a:t>
            </a:r>
            <a:r>
              <a:rPr lang="en-UM"/>
              <a:t>June 10-11, 2016</a:t>
            </a:r>
            <a:r>
              <a:rPr lang="en-US"/>
              <a:t>,</a:t>
            </a:r>
            <a:r>
              <a:rPr lang="en-UM"/>
              <a:t> </a:t>
            </a:r>
            <a:r>
              <a:rPr lang="en-US"/>
              <a:t>at Concordia University,  St. Paul, Minnesota. </a:t>
            </a:r>
            <a:r>
              <a:rPr lang="en-US" u="sng"/>
              <a:t>Theme</a:t>
            </a:r>
            <a:r>
              <a:rPr lang="en-US"/>
              <a:t>: </a:t>
            </a:r>
            <a:r>
              <a:rPr lang="en-UM"/>
              <a:t>“Adam and Eve: Myth or Reality?”</a:t>
            </a:r>
            <a:r>
              <a:rPr lang="en-US"/>
              <a:t> Keynote speakers: Dr. Rob Carter, CMI, and Dr. David Menton.</a:t>
            </a:r>
          </a:p>
        </p:txBody>
      </p:sp>
      <p:pic>
        <p:nvPicPr>
          <p:cNvPr id="4" name="Picture 3" descr="Dr. David Menton | Answers in Genesis">
            <a:extLst>
              <a:ext uri="{FF2B5EF4-FFF2-40B4-BE49-F238E27FC236}">
                <a16:creationId xmlns:a16="http://schemas.microsoft.com/office/drawing/2014/main" id="{FE912D61-D8B1-8909-7E94-A1984EFC4C9A}"/>
              </a:ext>
            </a:extLst>
          </p:cNvPr>
          <p:cNvPicPr>
            <a:picLocks noChangeAspect="1"/>
          </p:cNvPicPr>
          <p:nvPr/>
        </p:nvPicPr>
        <p:blipFill>
          <a:blip r:embed="rId3"/>
          <a:stretch>
            <a:fillRect/>
          </a:stretch>
        </p:blipFill>
        <p:spPr>
          <a:xfrm>
            <a:off x="188386" y="1719071"/>
            <a:ext cx="4407408" cy="4407408"/>
          </a:xfrm>
          <a:prstGeom prst="rect">
            <a:avLst/>
          </a:prstGeom>
        </p:spPr>
      </p:pic>
    </p:spTree>
    <p:extLst>
      <p:ext uri="{BB962C8B-B14F-4D97-AF65-F5344CB8AC3E}">
        <p14:creationId xmlns:p14="http://schemas.microsoft.com/office/powerpoint/2010/main" val="58784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Apothecary</Template>
  <TotalTime>4349</TotalTime>
  <Words>1772</Words>
  <Application>Microsoft Office PowerPoint</Application>
  <PresentationFormat>On-screen Show (4:3)</PresentationFormat>
  <Paragraphs>122</Paragraphs>
  <Slides>32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Aptos</vt:lpstr>
      <vt:lpstr>Arial</vt:lpstr>
      <vt:lpstr>Book Antiqua</vt:lpstr>
      <vt:lpstr>Century Gothic</vt:lpstr>
      <vt:lpstr>Apothecary</vt:lpstr>
      <vt:lpstr>About The Society of Creation</vt:lpstr>
      <vt:lpstr>Agenda overview</vt:lpstr>
      <vt:lpstr>origins</vt:lpstr>
      <vt:lpstr>Our Website</vt:lpstr>
      <vt:lpstr>History of Conferences</vt:lpstr>
      <vt:lpstr>Conferences, 2013-2015</vt:lpstr>
      <vt:lpstr>Conferences, 2013-2015</vt:lpstr>
      <vt:lpstr>Conferences, 2013-2015</vt:lpstr>
      <vt:lpstr>Conferences, 2016-2018</vt:lpstr>
      <vt:lpstr>Conferences, 2016-2018</vt:lpstr>
      <vt:lpstr>Conferences, 2016-2018</vt:lpstr>
      <vt:lpstr>Conferences, 2019-2021</vt:lpstr>
      <vt:lpstr>Conferences, 2019-2021</vt:lpstr>
      <vt:lpstr>Conferences, 2019-2021</vt:lpstr>
      <vt:lpstr>Conferences, 2022-2026</vt:lpstr>
      <vt:lpstr>Conferences, 2022-2026</vt:lpstr>
      <vt:lpstr>Conferences, 2022-2026</vt:lpstr>
      <vt:lpstr>PowerPoint Presentation</vt:lpstr>
      <vt:lpstr>Agenda</vt:lpstr>
      <vt:lpstr>Membership &amp; charter</vt:lpstr>
      <vt:lpstr>Membership &amp; charter</vt:lpstr>
      <vt:lpstr>Membership &amp; charter</vt:lpstr>
      <vt:lpstr>Membership &amp; charter</vt:lpstr>
      <vt:lpstr>Membership &amp; charter</vt:lpstr>
      <vt:lpstr>Membership &amp; charter</vt:lpstr>
      <vt:lpstr>Life on the Silent Planet</vt:lpstr>
      <vt:lpstr>Colin Smothers</vt:lpstr>
      <vt:lpstr>“Men Are From Mars”</vt:lpstr>
      <vt:lpstr>“Men Are From Mars”</vt:lpstr>
      <vt:lpstr>Finances</vt:lpstr>
      <vt:lpstr>recognitions</vt:lpstr>
      <vt:lpstr>recognitions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Society of Creation</dc:title>
  <dc:creator>Joel</dc:creator>
  <cp:lastModifiedBy>Joel Heck</cp:lastModifiedBy>
  <cp:revision>1</cp:revision>
  <dcterms:created xsi:type="dcterms:W3CDTF">2015-07-08T00:36:32Z</dcterms:created>
  <dcterms:modified xsi:type="dcterms:W3CDTF">2026-06-13T15:00:37Z</dcterms:modified>
</cp:coreProperties>
</file>